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8" r:id="rId2"/>
    <p:sldMasterId id="2147483733" r:id="rId3"/>
    <p:sldMasterId id="2147483781" r:id="rId4"/>
    <p:sldMasterId id="2147483805" r:id="rId5"/>
    <p:sldMasterId id="2147483823" r:id="rId6"/>
    <p:sldMasterId id="2147483841" r:id="rId7"/>
  </p:sldMasterIdLst>
  <p:notesMasterIdLst>
    <p:notesMasterId r:id="rId38"/>
  </p:notesMasterIdLst>
  <p:sldIdLst>
    <p:sldId id="256" r:id="rId8"/>
    <p:sldId id="287" r:id="rId9"/>
    <p:sldId id="277"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88" r:id="rId27"/>
    <p:sldId id="278" r:id="rId28"/>
    <p:sldId id="279" r:id="rId29"/>
    <p:sldId id="280" r:id="rId30"/>
    <p:sldId id="281" r:id="rId31"/>
    <p:sldId id="282" r:id="rId32"/>
    <p:sldId id="283" r:id="rId33"/>
    <p:sldId id="284" r:id="rId34"/>
    <p:sldId id="285" r:id="rId35"/>
    <p:sldId id="286" r:id="rId36"/>
    <p:sldId id="2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402"/>
      </p:cViewPr>
      <p:guideLst>
        <p:guide orient="horz" pos="2160"/>
        <p:guide pos="3840"/>
      </p:guideLst>
    </p:cSldViewPr>
  </p:slideViewPr>
  <p:notesTextViewPr>
    <p:cViewPr>
      <p:scale>
        <a:sx n="1" d="1"/>
        <a:sy n="1" d="1"/>
      </p:scale>
      <p:origin x="0" y="0"/>
    </p:cViewPr>
  </p:notesTextViewPr>
  <p:sorterViewPr>
    <p:cViewPr>
      <p:scale>
        <a:sx n="100" d="100"/>
        <a:sy n="100" d="100"/>
      </p:scale>
      <p:origin x="0" y="-1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1FF11-A622-4669-B7A2-3997EC04A2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4521AF6-A3D8-42B1-B2EA-86427A50B808}">
      <dgm:prSet phldrT="[Text]" custT="1"/>
      <dgm:spPr/>
      <dgm:t>
        <a:bodyPr/>
        <a:lstStyle/>
        <a:p>
          <a:r>
            <a:rPr lang="en-US" sz="2000" dirty="0"/>
            <a:t>1. </a:t>
          </a:r>
          <a:r>
            <a:rPr lang="en-US" sz="2000" dirty="0" err="1"/>
            <a:t>Manajemen</a:t>
          </a:r>
          <a:r>
            <a:rPr lang="en-US" sz="2000" dirty="0"/>
            <a:t>  </a:t>
          </a:r>
          <a:r>
            <a:rPr lang="en-US" sz="2000" dirty="0" err="1"/>
            <a:t>Perubahan</a:t>
          </a:r>
          <a:endParaRPr lang="en-US" sz="2000" dirty="0"/>
        </a:p>
      </dgm:t>
    </dgm:pt>
    <dgm:pt modelId="{C7321F8C-B92F-44E5-9745-9267B21479E6}" type="parTrans" cxnId="{EF5297E5-3C2F-4EC9-8B39-2A798137EFBD}">
      <dgm:prSet/>
      <dgm:spPr/>
      <dgm:t>
        <a:bodyPr/>
        <a:lstStyle/>
        <a:p>
          <a:endParaRPr lang="en-US"/>
        </a:p>
      </dgm:t>
    </dgm:pt>
    <dgm:pt modelId="{263C875A-E144-4A76-B8DA-B8D1B5FDED6B}" type="sibTrans" cxnId="{EF5297E5-3C2F-4EC9-8B39-2A798137EFBD}">
      <dgm:prSet/>
      <dgm:spPr/>
      <dgm:t>
        <a:bodyPr/>
        <a:lstStyle/>
        <a:p>
          <a:endParaRPr lang="en-US"/>
        </a:p>
      </dgm:t>
    </dgm:pt>
    <dgm:pt modelId="{CBA8CFA5-394D-41B9-AC60-7E9EF5744E99}">
      <dgm:prSet phldrT="[Text]" custT="1"/>
      <dgm:spPr/>
      <dgm:t>
        <a:bodyPr/>
        <a:lstStyle/>
        <a:p>
          <a:r>
            <a:rPr lang="en-US" sz="1800" dirty="0" err="1"/>
            <a:t>Koordinator</a:t>
          </a:r>
          <a:r>
            <a:rPr lang="en-US" sz="1800" dirty="0"/>
            <a:t> :</a:t>
          </a:r>
        </a:p>
      </dgm:t>
    </dgm:pt>
    <dgm:pt modelId="{2FD5223F-1864-4723-A46F-F5D33B213C2C}" type="parTrans" cxnId="{A709DDFF-8E28-4F06-AD98-A1B8474251D8}">
      <dgm:prSet/>
      <dgm:spPr/>
      <dgm:t>
        <a:bodyPr/>
        <a:lstStyle/>
        <a:p>
          <a:endParaRPr lang="en-US"/>
        </a:p>
      </dgm:t>
    </dgm:pt>
    <dgm:pt modelId="{17BC909A-681E-4CEF-8EC0-1A34F5FF7971}" type="sibTrans" cxnId="{A709DDFF-8E28-4F06-AD98-A1B8474251D8}">
      <dgm:prSet/>
      <dgm:spPr/>
      <dgm:t>
        <a:bodyPr/>
        <a:lstStyle/>
        <a:p>
          <a:endParaRPr lang="en-US"/>
        </a:p>
      </dgm:t>
    </dgm:pt>
    <dgm:pt modelId="{6B902AD7-4EBD-4448-A60B-0416DFE2397E}">
      <dgm:prSet phldrT="[Text]" custT="1"/>
      <dgm:spPr/>
      <dgm:t>
        <a:bodyPr/>
        <a:lstStyle/>
        <a:p>
          <a:r>
            <a:rPr lang="en-US" sz="2000" dirty="0"/>
            <a:t>2. </a:t>
          </a:r>
          <a:r>
            <a:rPr lang="en-US" sz="2000" dirty="0" err="1"/>
            <a:t>Penguatan</a:t>
          </a:r>
          <a:r>
            <a:rPr lang="en-US" sz="2000" dirty="0"/>
            <a:t> </a:t>
          </a:r>
          <a:r>
            <a:rPr lang="en-US" sz="2000" dirty="0" err="1"/>
            <a:t>Pengawasan</a:t>
          </a:r>
          <a:endParaRPr lang="en-US" sz="2000" dirty="0"/>
        </a:p>
      </dgm:t>
    </dgm:pt>
    <dgm:pt modelId="{AC61024E-8C58-4C08-82CA-0DEEA4503C70}" type="parTrans" cxnId="{3396B000-91A2-449D-91A7-17D3C19CBE61}">
      <dgm:prSet/>
      <dgm:spPr/>
      <dgm:t>
        <a:bodyPr/>
        <a:lstStyle/>
        <a:p>
          <a:endParaRPr lang="en-US"/>
        </a:p>
      </dgm:t>
    </dgm:pt>
    <dgm:pt modelId="{0F5B13DC-9C57-4B47-AEBB-7BB0E0523941}" type="sibTrans" cxnId="{3396B000-91A2-449D-91A7-17D3C19CBE61}">
      <dgm:prSet/>
      <dgm:spPr/>
      <dgm:t>
        <a:bodyPr/>
        <a:lstStyle/>
        <a:p>
          <a:endParaRPr lang="en-US"/>
        </a:p>
      </dgm:t>
    </dgm:pt>
    <dgm:pt modelId="{5AF00C50-6A0A-4F8D-8629-26B3E07FBF1E}">
      <dgm:prSet phldrT="[Text]" custT="1"/>
      <dgm:spPr/>
      <dgm:t>
        <a:bodyPr/>
        <a:lstStyle/>
        <a:p>
          <a:r>
            <a:rPr lang="en-US" sz="1800" dirty="0" err="1"/>
            <a:t>Koordinator</a:t>
          </a:r>
          <a:r>
            <a:rPr lang="en-US" sz="1800" dirty="0"/>
            <a:t>  :</a:t>
          </a:r>
        </a:p>
      </dgm:t>
    </dgm:pt>
    <dgm:pt modelId="{C604B9EE-3997-4BE3-9B5B-4B0899D52C72}" type="parTrans" cxnId="{85CB4D91-F86F-48B5-A867-802F5F3490A1}">
      <dgm:prSet/>
      <dgm:spPr/>
      <dgm:t>
        <a:bodyPr/>
        <a:lstStyle/>
        <a:p>
          <a:endParaRPr lang="en-US"/>
        </a:p>
      </dgm:t>
    </dgm:pt>
    <dgm:pt modelId="{F21DD154-DD45-4610-9FD8-292921038EA0}" type="sibTrans" cxnId="{85CB4D91-F86F-48B5-A867-802F5F3490A1}">
      <dgm:prSet/>
      <dgm:spPr/>
      <dgm:t>
        <a:bodyPr/>
        <a:lstStyle/>
        <a:p>
          <a:endParaRPr lang="en-US"/>
        </a:p>
      </dgm:t>
    </dgm:pt>
    <dgm:pt modelId="{6B7E8861-7D5B-4222-97BB-030044F04C03}">
      <dgm:prSet phldrT="[Text]" custT="1"/>
      <dgm:spPr/>
      <dgm:t>
        <a:bodyPr/>
        <a:lstStyle/>
        <a:p>
          <a:r>
            <a:rPr lang="en-US" sz="1800" dirty="0" err="1"/>
            <a:t>Anggota</a:t>
          </a:r>
          <a:r>
            <a:rPr lang="en-US" sz="1800" dirty="0"/>
            <a:t> :</a:t>
          </a:r>
        </a:p>
      </dgm:t>
    </dgm:pt>
    <dgm:pt modelId="{F84C31FD-4582-40A4-A2C5-DE76F2255F86}" type="parTrans" cxnId="{80FE6377-9FA2-4CC6-8112-C6EA5429E326}">
      <dgm:prSet/>
      <dgm:spPr/>
      <dgm:t>
        <a:bodyPr/>
        <a:lstStyle/>
        <a:p>
          <a:endParaRPr lang="en-US"/>
        </a:p>
      </dgm:t>
    </dgm:pt>
    <dgm:pt modelId="{04B03F5E-FAB5-4FA1-B330-D6958A38A46D}" type="sibTrans" cxnId="{80FE6377-9FA2-4CC6-8112-C6EA5429E326}">
      <dgm:prSet/>
      <dgm:spPr/>
      <dgm:t>
        <a:bodyPr/>
        <a:lstStyle/>
        <a:p>
          <a:endParaRPr lang="en-US"/>
        </a:p>
      </dgm:t>
    </dgm:pt>
    <dgm:pt modelId="{6A271A2A-0511-4E46-B324-FCDB52DBB009}">
      <dgm:prSet phldrT="[Text]"/>
      <dgm:spPr/>
      <dgm:t>
        <a:bodyPr/>
        <a:lstStyle/>
        <a:p>
          <a:r>
            <a:rPr lang="en-US" dirty="0"/>
            <a:t>3.Penguatan </a:t>
          </a:r>
          <a:r>
            <a:rPr lang="en-US" dirty="0" err="1"/>
            <a:t>Akuntabilitas</a:t>
          </a:r>
          <a:r>
            <a:rPr lang="en-US" dirty="0"/>
            <a:t> </a:t>
          </a:r>
          <a:r>
            <a:rPr lang="en-US" dirty="0" err="1"/>
            <a:t>Kinerja</a:t>
          </a:r>
          <a:r>
            <a:rPr lang="en-US" dirty="0"/>
            <a:t> </a:t>
          </a:r>
        </a:p>
      </dgm:t>
    </dgm:pt>
    <dgm:pt modelId="{AB5D18FD-1E96-46E9-808F-7C2FF245C3F8}" type="parTrans" cxnId="{2F1FEE04-A047-4AB2-BE58-9B218198523E}">
      <dgm:prSet/>
      <dgm:spPr/>
      <dgm:t>
        <a:bodyPr/>
        <a:lstStyle/>
        <a:p>
          <a:endParaRPr lang="en-US"/>
        </a:p>
      </dgm:t>
    </dgm:pt>
    <dgm:pt modelId="{045B9C33-A847-48D9-84FA-467740D9F816}" type="sibTrans" cxnId="{2F1FEE04-A047-4AB2-BE58-9B218198523E}">
      <dgm:prSet/>
      <dgm:spPr/>
      <dgm:t>
        <a:bodyPr/>
        <a:lstStyle/>
        <a:p>
          <a:endParaRPr lang="en-US"/>
        </a:p>
      </dgm:t>
    </dgm:pt>
    <dgm:pt modelId="{711264DC-9180-4D28-BC7C-F160D44BE887}">
      <dgm:prSet phldrT="[Text]" custT="1"/>
      <dgm:spPr/>
      <dgm:t>
        <a:bodyPr/>
        <a:lstStyle/>
        <a:p>
          <a:r>
            <a:rPr lang="en-US" sz="1800" dirty="0" err="1"/>
            <a:t>Koordinator</a:t>
          </a:r>
          <a:r>
            <a:rPr lang="en-US" sz="1800" dirty="0"/>
            <a:t>  :</a:t>
          </a:r>
        </a:p>
      </dgm:t>
    </dgm:pt>
    <dgm:pt modelId="{7E436209-1AAA-4600-922A-A6117B69FE5C}" type="parTrans" cxnId="{C241C988-1CC9-46B6-B8CD-089A71690F7E}">
      <dgm:prSet/>
      <dgm:spPr/>
      <dgm:t>
        <a:bodyPr/>
        <a:lstStyle/>
        <a:p>
          <a:endParaRPr lang="en-US"/>
        </a:p>
      </dgm:t>
    </dgm:pt>
    <dgm:pt modelId="{7EF52115-84D4-4598-9E4D-95EEA8238DF9}" type="sibTrans" cxnId="{C241C988-1CC9-46B6-B8CD-089A71690F7E}">
      <dgm:prSet/>
      <dgm:spPr/>
      <dgm:t>
        <a:bodyPr/>
        <a:lstStyle/>
        <a:p>
          <a:endParaRPr lang="en-US"/>
        </a:p>
      </dgm:t>
    </dgm:pt>
    <dgm:pt modelId="{EEE6141A-84AA-408B-8614-E046424BB51E}">
      <dgm:prSet phldrT="[Text]" custT="1"/>
      <dgm:spPr/>
      <dgm:t>
        <a:bodyPr/>
        <a:lstStyle/>
        <a:p>
          <a:r>
            <a:rPr lang="en-US" sz="1800" dirty="0" err="1"/>
            <a:t>Anggota</a:t>
          </a:r>
          <a:r>
            <a:rPr lang="en-US" sz="1800" dirty="0"/>
            <a:t> :</a:t>
          </a:r>
        </a:p>
      </dgm:t>
    </dgm:pt>
    <dgm:pt modelId="{4F94FA3D-06BD-4483-8E14-EDF3A5AA7090}" type="parTrans" cxnId="{ED6B6054-3899-4DBC-A113-0DEDEDB4E95B}">
      <dgm:prSet/>
      <dgm:spPr/>
      <dgm:t>
        <a:bodyPr/>
        <a:lstStyle/>
        <a:p>
          <a:endParaRPr lang="en-US"/>
        </a:p>
      </dgm:t>
    </dgm:pt>
    <dgm:pt modelId="{E16F0ADE-586D-480A-AB06-ABD4544FA719}" type="sibTrans" cxnId="{ED6B6054-3899-4DBC-A113-0DEDEDB4E95B}">
      <dgm:prSet/>
      <dgm:spPr/>
      <dgm:t>
        <a:bodyPr/>
        <a:lstStyle/>
        <a:p>
          <a:endParaRPr lang="en-US"/>
        </a:p>
      </dgm:t>
    </dgm:pt>
    <dgm:pt modelId="{3AB5945F-1F01-4803-9F9A-35F73C7CCAC3}">
      <dgm:prSet phldrT="[Text]" custT="1"/>
      <dgm:spPr/>
      <dgm:t>
        <a:bodyPr/>
        <a:lstStyle/>
        <a:p>
          <a:r>
            <a:rPr lang="en-US" sz="1800" dirty="0" err="1"/>
            <a:t>Anggota</a:t>
          </a:r>
          <a:r>
            <a:rPr lang="en-US" sz="1800" dirty="0"/>
            <a:t> :</a:t>
          </a:r>
        </a:p>
      </dgm:t>
    </dgm:pt>
    <dgm:pt modelId="{953C4E15-F259-40A1-8544-FC0989EBAE39}" type="parTrans" cxnId="{5836C93B-2D26-465B-B999-75BCC52D0FEE}">
      <dgm:prSet/>
      <dgm:spPr/>
      <dgm:t>
        <a:bodyPr/>
        <a:lstStyle/>
        <a:p>
          <a:endParaRPr lang="en-US"/>
        </a:p>
      </dgm:t>
    </dgm:pt>
    <dgm:pt modelId="{DE0B4896-D36F-4D05-B762-EF2AB6913785}" type="sibTrans" cxnId="{5836C93B-2D26-465B-B999-75BCC52D0FEE}">
      <dgm:prSet/>
      <dgm:spPr/>
      <dgm:t>
        <a:bodyPr/>
        <a:lstStyle/>
        <a:p>
          <a:endParaRPr lang="en-US"/>
        </a:p>
      </dgm:t>
    </dgm:pt>
    <dgm:pt modelId="{05EEC187-4A2B-45A3-82FE-1D2B5EB38115}">
      <dgm:prSet phldrT="[Text]" custT="1"/>
      <dgm:spPr/>
      <dgm:t>
        <a:bodyPr/>
        <a:lstStyle/>
        <a:p>
          <a:r>
            <a:rPr lang="en-US" sz="1800" dirty="0" err="1"/>
            <a:t>Anggota</a:t>
          </a:r>
          <a:r>
            <a:rPr lang="en-US" sz="1800" dirty="0"/>
            <a:t> :</a:t>
          </a:r>
        </a:p>
      </dgm:t>
    </dgm:pt>
    <dgm:pt modelId="{076B363E-3C77-4F8B-AE6C-F012095DE5C8}" type="parTrans" cxnId="{E634D715-AF64-4B1D-B2FA-0B3B49DB3EF9}">
      <dgm:prSet/>
      <dgm:spPr/>
      <dgm:t>
        <a:bodyPr/>
        <a:lstStyle/>
        <a:p>
          <a:endParaRPr lang="en-GB"/>
        </a:p>
      </dgm:t>
    </dgm:pt>
    <dgm:pt modelId="{64BC72CE-2233-4347-A809-848B5282B7A3}" type="sibTrans" cxnId="{E634D715-AF64-4B1D-B2FA-0B3B49DB3EF9}">
      <dgm:prSet/>
      <dgm:spPr/>
      <dgm:t>
        <a:bodyPr/>
        <a:lstStyle/>
        <a:p>
          <a:endParaRPr lang="en-GB"/>
        </a:p>
      </dgm:t>
    </dgm:pt>
    <dgm:pt modelId="{2C63B751-C20E-4CFE-8810-7AA368DB72A1}">
      <dgm:prSet phldrT="[Text]" custT="1"/>
      <dgm:spPr/>
      <dgm:t>
        <a:bodyPr/>
        <a:lstStyle/>
        <a:p>
          <a:r>
            <a:rPr lang="en-US" sz="1800" dirty="0" err="1"/>
            <a:t>Anggota</a:t>
          </a:r>
          <a:r>
            <a:rPr lang="en-US" sz="1800" dirty="0"/>
            <a:t> :</a:t>
          </a:r>
        </a:p>
      </dgm:t>
    </dgm:pt>
    <dgm:pt modelId="{EE805D17-954A-40D2-9226-822ABD2E78A0}" type="parTrans" cxnId="{666E396B-A59C-4B6E-8824-D56B87D03F0D}">
      <dgm:prSet/>
      <dgm:spPr/>
      <dgm:t>
        <a:bodyPr/>
        <a:lstStyle/>
        <a:p>
          <a:endParaRPr lang="en-GB"/>
        </a:p>
      </dgm:t>
    </dgm:pt>
    <dgm:pt modelId="{27070EE4-82B5-4DE1-A4FA-D888F4C3D288}" type="sibTrans" cxnId="{666E396B-A59C-4B6E-8824-D56B87D03F0D}">
      <dgm:prSet/>
      <dgm:spPr/>
      <dgm:t>
        <a:bodyPr/>
        <a:lstStyle/>
        <a:p>
          <a:endParaRPr lang="en-GB"/>
        </a:p>
      </dgm:t>
    </dgm:pt>
    <dgm:pt modelId="{AB0831C9-8540-469B-B2F0-E4E1B9247290}">
      <dgm:prSet phldrT="[Text]" custT="1"/>
      <dgm:spPr/>
      <dgm:t>
        <a:bodyPr/>
        <a:lstStyle/>
        <a:p>
          <a:r>
            <a:rPr lang="en-US" sz="1800" dirty="0" err="1"/>
            <a:t>Anggota</a:t>
          </a:r>
          <a:r>
            <a:rPr lang="en-US" sz="1800" dirty="0"/>
            <a:t>:</a:t>
          </a:r>
        </a:p>
      </dgm:t>
    </dgm:pt>
    <dgm:pt modelId="{0B47F048-6421-49BE-BD15-02B090E1A726}" type="parTrans" cxnId="{AEA6AA1F-7D23-4091-B237-65242D383AE7}">
      <dgm:prSet/>
      <dgm:spPr/>
      <dgm:t>
        <a:bodyPr/>
        <a:lstStyle/>
        <a:p>
          <a:endParaRPr lang="en-GB"/>
        </a:p>
      </dgm:t>
    </dgm:pt>
    <dgm:pt modelId="{9E731C69-4756-45EE-BE36-61A8F17B19C7}" type="sibTrans" cxnId="{AEA6AA1F-7D23-4091-B237-65242D383AE7}">
      <dgm:prSet/>
      <dgm:spPr/>
      <dgm:t>
        <a:bodyPr/>
        <a:lstStyle/>
        <a:p>
          <a:endParaRPr lang="en-GB"/>
        </a:p>
      </dgm:t>
    </dgm:pt>
    <dgm:pt modelId="{DBB7149C-4714-46B6-A6D5-05BF8BE1569D}">
      <dgm:prSet phldrT="[Text]" custT="1"/>
      <dgm:spPr/>
      <dgm:t>
        <a:bodyPr/>
        <a:lstStyle/>
        <a:p>
          <a:r>
            <a:rPr lang="en-US" sz="1800" dirty="0"/>
            <a:t>4. </a:t>
          </a:r>
          <a:r>
            <a:rPr lang="en-US" sz="1800" dirty="0" err="1"/>
            <a:t>Penguatan</a:t>
          </a:r>
          <a:r>
            <a:rPr lang="en-US" sz="1800" dirty="0"/>
            <a:t> </a:t>
          </a:r>
          <a:r>
            <a:rPr lang="en-US" sz="1800" dirty="0" err="1"/>
            <a:t>Kelembagaan</a:t>
          </a:r>
          <a:endParaRPr lang="en-US" sz="1800" dirty="0"/>
        </a:p>
      </dgm:t>
    </dgm:pt>
    <dgm:pt modelId="{C698918A-C673-42AD-8D56-251EE7DD5FAE}" type="parTrans" cxnId="{5E9944FC-F840-45E5-B1C6-DC19BFF351A4}">
      <dgm:prSet/>
      <dgm:spPr/>
      <dgm:t>
        <a:bodyPr/>
        <a:lstStyle/>
        <a:p>
          <a:endParaRPr lang="en-GB"/>
        </a:p>
      </dgm:t>
    </dgm:pt>
    <dgm:pt modelId="{CD0E5C80-7F46-4191-87FA-AE4205FEF655}" type="sibTrans" cxnId="{5E9944FC-F840-45E5-B1C6-DC19BFF351A4}">
      <dgm:prSet/>
      <dgm:spPr/>
      <dgm:t>
        <a:bodyPr/>
        <a:lstStyle/>
        <a:p>
          <a:endParaRPr lang="en-GB"/>
        </a:p>
      </dgm:t>
    </dgm:pt>
    <dgm:pt modelId="{FF1863BC-F70F-4E1F-84A1-70B97CA8F690}">
      <dgm:prSet phldrT="[Text]" custT="1"/>
      <dgm:spPr/>
      <dgm:t>
        <a:bodyPr/>
        <a:lstStyle/>
        <a:p>
          <a:r>
            <a:rPr lang="en-US" sz="1800" dirty="0" err="1"/>
            <a:t>Koordinator</a:t>
          </a:r>
          <a:r>
            <a:rPr lang="en-US" sz="1800" dirty="0"/>
            <a:t>  :</a:t>
          </a:r>
          <a:endParaRPr lang="en-GB" sz="1800" dirty="0"/>
        </a:p>
      </dgm:t>
    </dgm:pt>
    <dgm:pt modelId="{8461110F-9B29-42A6-A70D-3F394A79D866}" type="parTrans" cxnId="{4F883240-761F-457B-B502-C863CF4ACC7F}">
      <dgm:prSet/>
      <dgm:spPr/>
      <dgm:t>
        <a:bodyPr/>
        <a:lstStyle/>
        <a:p>
          <a:endParaRPr lang="en-GB"/>
        </a:p>
      </dgm:t>
    </dgm:pt>
    <dgm:pt modelId="{498FF497-429B-4CEA-987B-107EBA58506C}" type="sibTrans" cxnId="{4F883240-761F-457B-B502-C863CF4ACC7F}">
      <dgm:prSet/>
      <dgm:spPr/>
      <dgm:t>
        <a:bodyPr/>
        <a:lstStyle/>
        <a:p>
          <a:endParaRPr lang="en-GB"/>
        </a:p>
      </dgm:t>
    </dgm:pt>
    <dgm:pt modelId="{D07C22D2-3A20-4093-B288-3325B2837964}">
      <dgm:prSet phldrT="[Text]" custT="1"/>
      <dgm:spPr/>
      <dgm:t>
        <a:bodyPr/>
        <a:lstStyle/>
        <a:p>
          <a:r>
            <a:rPr lang="en-US" sz="1800" dirty="0" err="1"/>
            <a:t>Anggota</a:t>
          </a:r>
          <a:r>
            <a:rPr lang="en-US" sz="1800" dirty="0"/>
            <a:t> :</a:t>
          </a:r>
        </a:p>
      </dgm:t>
    </dgm:pt>
    <dgm:pt modelId="{D31F634C-B307-4A02-B3BB-38A0949DCD67}" type="parTrans" cxnId="{DF45790D-0FF3-4A48-9C3A-CD039306D039}">
      <dgm:prSet/>
      <dgm:spPr/>
      <dgm:t>
        <a:bodyPr/>
        <a:lstStyle/>
        <a:p>
          <a:endParaRPr lang="en-GB"/>
        </a:p>
      </dgm:t>
    </dgm:pt>
    <dgm:pt modelId="{2281C213-9B93-40B8-8BD7-6E57C4C96566}" type="sibTrans" cxnId="{DF45790D-0FF3-4A48-9C3A-CD039306D039}">
      <dgm:prSet/>
      <dgm:spPr/>
      <dgm:t>
        <a:bodyPr/>
        <a:lstStyle/>
        <a:p>
          <a:endParaRPr lang="en-GB"/>
        </a:p>
      </dgm:t>
    </dgm:pt>
    <dgm:pt modelId="{AD5C2001-B504-4E94-93C1-474B26297353}">
      <dgm:prSet phldrT="[Text]" custT="1"/>
      <dgm:spPr/>
      <dgm:t>
        <a:bodyPr/>
        <a:lstStyle/>
        <a:p>
          <a:r>
            <a:rPr lang="en-US" sz="1800" dirty="0" err="1"/>
            <a:t>Anggota</a:t>
          </a:r>
          <a:r>
            <a:rPr lang="en-US" sz="1800" dirty="0"/>
            <a:t> :</a:t>
          </a:r>
        </a:p>
      </dgm:t>
    </dgm:pt>
    <dgm:pt modelId="{7C38B13A-CD45-4FC1-97FA-EC7E18E0C5A7}" type="parTrans" cxnId="{6F5FACDB-E2A6-4989-85A5-4080A1AD6AB6}">
      <dgm:prSet/>
      <dgm:spPr/>
      <dgm:t>
        <a:bodyPr/>
        <a:lstStyle/>
        <a:p>
          <a:endParaRPr lang="en-GB"/>
        </a:p>
      </dgm:t>
    </dgm:pt>
    <dgm:pt modelId="{AF698B0E-E1C0-4E44-8014-2C088318B67A}" type="sibTrans" cxnId="{6F5FACDB-E2A6-4989-85A5-4080A1AD6AB6}">
      <dgm:prSet/>
      <dgm:spPr/>
      <dgm:t>
        <a:bodyPr/>
        <a:lstStyle/>
        <a:p>
          <a:endParaRPr lang="en-GB"/>
        </a:p>
      </dgm:t>
    </dgm:pt>
    <dgm:pt modelId="{2C695C08-1CE7-44BA-B7EC-B57D7A3C3475}" type="pres">
      <dgm:prSet presAssocID="{EB01FF11-A622-4669-B7A2-3997EC04A2E1}" presName="Name0" presStyleCnt="0">
        <dgm:presLayoutVars>
          <dgm:dir/>
          <dgm:animLvl val="lvl"/>
          <dgm:resizeHandles val="exact"/>
        </dgm:presLayoutVars>
      </dgm:prSet>
      <dgm:spPr/>
    </dgm:pt>
    <dgm:pt modelId="{EBD6B416-7B23-478D-8942-64B11E54DCFA}" type="pres">
      <dgm:prSet presAssocID="{94521AF6-A3D8-42B1-B2EA-86427A50B808}" presName="composite" presStyleCnt="0"/>
      <dgm:spPr/>
    </dgm:pt>
    <dgm:pt modelId="{690AE8CC-6748-40A0-A3EC-CA846C10AEEF}" type="pres">
      <dgm:prSet presAssocID="{94521AF6-A3D8-42B1-B2EA-86427A50B808}" presName="parTx" presStyleLbl="alignNode1" presStyleIdx="0" presStyleCnt="4" custLinFactNeighborY="46400">
        <dgm:presLayoutVars>
          <dgm:chMax val="0"/>
          <dgm:chPref val="0"/>
          <dgm:bulletEnabled val="1"/>
        </dgm:presLayoutVars>
      </dgm:prSet>
      <dgm:spPr/>
    </dgm:pt>
    <dgm:pt modelId="{01070DBB-78A1-47D9-AA32-E2D705437CD2}" type="pres">
      <dgm:prSet presAssocID="{94521AF6-A3D8-42B1-B2EA-86427A50B808}" presName="desTx" presStyleLbl="alignAccFollowNode1" presStyleIdx="0" presStyleCnt="4" custLinFactNeighborY="31324">
        <dgm:presLayoutVars>
          <dgm:bulletEnabled val="1"/>
        </dgm:presLayoutVars>
      </dgm:prSet>
      <dgm:spPr/>
    </dgm:pt>
    <dgm:pt modelId="{257C1384-DFBC-4882-B8BC-22FFAF6E8056}" type="pres">
      <dgm:prSet presAssocID="{263C875A-E144-4A76-B8DA-B8D1B5FDED6B}" presName="space" presStyleCnt="0"/>
      <dgm:spPr/>
    </dgm:pt>
    <dgm:pt modelId="{11962F6F-83DB-44BA-B100-5E1DD87298D3}" type="pres">
      <dgm:prSet presAssocID="{6B902AD7-4EBD-4448-A60B-0416DFE2397E}" presName="composite" presStyleCnt="0"/>
      <dgm:spPr/>
    </dgm:pt>
    <dgm:pt modelId="{AB7EB32E-96F8-4D7E-8A2F-B6103E411345}" type="pres">
      <dgm:prSet presAssocID="{6B902AD7-4EBD-4448-A60B-0416DFE2397E}" presName="parTx" presStyleLbl="alignNode1" presStyleIdx="1" presStyleCnt="4" custLinFactNeighborY="47560">
        <dgm:presLayoutVars>
          <dgm:chMax val="0"/>
          <dgm:chPref val="0"/>
          <dgm:bulletEnabled val="1"/>
        </dgm:presLayoutVars>
      </dgm:prSet>
      <dgm:spPr/>
    </dgm:pt>
    <dgm:pt modelId="{95F21333-F2C6-4434-B901-299C826E8705}" type="pres">
      <dgm:prSet presAssocID="{6B902AD7-4EBD-4448-A60B-0416DFE2397E}" presName="desTx" presStyleLbl="alignAccFollowNode1" presStyleIdx="1" presStyleCnt="4" custLinFactNeighborY="31324">
        <dgm:presLayoutVars>
          <dgm:bulletEnabled val="1"/>
        </dgm:presLayoutVars>
      </dgm:prSet>
      <dgm:spPr/>
    </dgm:pt>
    <dgm:pt modelId="{3F28E38C-F21C-4183-BDD2-12CD09F7A31A}" type="pres">
      <dgm:prSet presAssocID="{0F5B13DC-9C57-4B47-AEBB-7BB0E0523941}" presName="space" presStyleCnt="0"/>
      <dgm:spPr/>
    </dgm:pt>
    <dgm:pt modelId="{61236DCC-D562-4BDB-88C4-6FEA731BC9E1}" type="pres">
      <dgm:prSet presAssocID="{6A271A2A-0511-4E46-B324-FCDB52DBB009}" presName="composite" presStyleCnt="0"/>
      <dgm:spPr/>
    </dgm:pt>
    <dgm:pt modelId="{F4295BF7-51B0-4407-97E7-88B39DC536A0}" type="pres">
      <dgm:prSet presAssocID="{6A271A2A-0511-4E46-B324-FCDB52DBB009}" presName="parTx" presStyleLbl="alignNode1" presStyleIdx="2" presStyleCnt="4" custLinFactNeighborY="47560">
        <dgm:presLayoutVars>
          <dgm:chMax val="0"/>
          <dgm:chPref val="0"/>
          <dgm:bulletEnabled val="1"/>
        </dgm:presLayoutVars>
      </dgm:prSet>
      <dgm:spPr/>
    </dgm:pt>
    <dgm:pt modelId="{15D3DBCC-F38B-411D-81B7-591611B69E35}" type="pres">
      <dgm:prSet presAssocID="{6A271A2A-0511-4E46-B324-FCDB52DBB009}" presName="desTx" presStyleLbl="alignAccFollowNode1" presStyleIdx="2" presStyleCnt="4" custLinFactNeighborY="31324">
        <dgm:presLayoutVars>
          <dgm:bulletEnabled val="1"/>
        </dgm:presLayoutVars>
      </dgm:prSet>
      <dgm:spPr/>
    </dgm:pt>
    <dgm:pt modelId="{54FEE910-1AC6-4980-9065-DD39B33A80F2}" type="pres">
      <dgm:prSet presAssocID="{045B9C33-A847-48D9-84FA-467740D9F816}" presName="space" presStyleCnt="0"/>
      <dgm:spPr/>
    </dgm:pt>
    <dgm:pt modelId="{0B5763F9-4C15-4DEC-8401-6AF536CD4DE2}" type="pres">
      <dgm:prSet presAssocID="{DBB7149C-4714-46B6-A6D5-05BF8BE1569D}" presName="composite" presStyleCnt="0"/>
      <dgm:spPr/>
    </dgm:pt>
    <dgm:pt modelId="{F2796173-87FF-4F3C-9FB0-D439BFCBBDFC}" type="pres">
      <dgm:prSet presAssocID="{DBB7149C-4714-46B6-A6D5-05BF8BE1569D}" presName="parTx" presStyleLbl="alignNode1" presStyleIdx="3" presStyleCnt="4" custLinFactNeighborY="47560">
        <dgm:presLayoutVars>
          <dgm:chMax val="0"/>
          <dgm:chPref val="0"/>
          <dgm:bulletEnabled val="1"/>
        </dgm:presLayoutVars>
      </dgm:prSet>
      <dgm:spPr/>
    </dgm:pt>
    <dgm:pt modelId="{2E40C6CF-3E02-4D13-907E-DA9ECB54D069}" type="pres">
      <dgm:prSet presAssocID="{DBB7149C-4714-46B6-A6D5-05BF8BE1569D}" presName="desTx" presStyleLbl="alignAccFollowNode1" presStyleIdx="3" presStyleCnt="4" custLinFactNeighborY="31324">
        <dgm:presLayoutVars>
          <dgm:bulletEnabled val="1"/>
        </dgm:presLayoutVars>
      </dgm:prSet>
      <dgm:spPr/>
    </dgm:pt>
  </dgm:ptLst>
  <dgm:cxnLst>
    <dgm:cxn modelId="{3396B000-91A2-449D-91A7-17D3C19CBE61}" srcId="{EB01FF11-A622-4669-B7A2-3997EC04A2E1}" destId="{6B902AD7-4EBD-4448-A60B-0416DFE2397E}" srcOrd="1" destOrd="0" parTransId="{AC61024E-8C58-4C08-82CA-0DEEA4503C70}" sibTransId="{0F5B13DC-9C57-4B47-AEBB-7BB0E0523941}"/>
    <dgm:cxn modelId="{2F1FEE04-A047-4AB2-BE58-9B218198523E}" srcId="{EB01FF11-A622-4669-B7A2-3997EC04A2E1}" destId="{6A271A2A-0511-4E46-B324-FCDB52DBB009}" srcOrd="2" destOrd="0" parTransId="{AB5D18FD-1E96-46E9-808F-7C2FF245C3F8}" sibTransId="{045B9C33-A847-48D9-84FA-467740D9F816}"/>
    <dgm:cxn modelId="{DF45790D-0FF3-4A48-9C3A-CD039306D039}" srcId="{DBB7149C-4714-46B6-A6D5-05BF8BE1569D}" destId="{D07C22D2-3A20-4093-B288-3325B2837964}" srcOrd="1" destOrd="0" parTransId="{D31F634C-B307-4A02-B3BB-38A0949DCD67}" sibTransId="{2281C213-9B93-40B8-8BD7-6E57C4C96566}"/>
    <dgm:cxn modelId="{E634D715-AF64-4B1D-B2FA-0B3B49DB3EF9}" srcId="{94521AF6-A3D8-42B1-B2EA-86427A50B808}" destId="{05EEC187-4A2B-45A3-82FE-1D2B5EB38115}" srcOrd="1" destOrd="0" parTransId="{076B363E-3C77-4F8B-AE6C-F012095DE5C8}" sibTransId="{64BC72CE-2233-4347-A809-848B5282B7A3}"/>
    <dgm:cxn modelId="{AEA6AA1F-7D23-4091-B237-65242D383AE7}" srcId="{6A271A2A-0511-4E46-B324-FCDB52DBB009}" destId="{AB0831C9-8540-469B-B2F0-E4E1B9247290}" srcOrd="1" destOrd="0" parTransId="{0B47F048-6421-49BE-BD15-02B090E1A726}" sibTransId="{9E731C69-4756-45EE-BE36-61A8F17B19C7}"/>
    <dgm:cxn modelId="{056E2228-8B7A-4473-A6AA-37C57608C3CD}" type="presOf" srcId="{EEE6141A-84AA-408B-8614-E046424BB51E}" destId="{01070DBB-78A1-47D9-AA32-E2D705437CD2}" srcOrd="0" destOrd="2" presId="urn:microsoft.com/office/officeart/2005/8/layout/hList1"/>
    <dgm:cxn modelId="{F197A834-B21A-4AC0-8995-043578F3C778}" type="presOf" srcId="{FF1863BC-F70F-4E1F-84A1-70B97CA8F690}" destId="{2E40C6CF-3E02-4D13-907E-DA9ECB54D069}" srcOrd="0" destOrd="0" presId="urn:microsoft.com/office/officeart/2005/8/layout/hList1"/>
    <dgm:cxn modelId="{17DAF03A-F0D0-45AA-B9AE-E07146C7044C}" type="presOf" srcId="{AB0831C9-8540-469B-B2F0-E4E1B9247290}" destId="{15D3DBCC-F38B-411D-81B7-591611B69E35}" srcOrd="0" destOrd="1" presId="urn:microsoft.com/office/officeart/2005/8/layout/hList1"/>
    <dgm:cxn modelId="{5836C93B-2D26-465B-B999-75BCC52D0FEE}" srcId="{6A271A2A-0511-4E46-B324-FCDB52DBB009}" destId="{3AB5945F-1F01-4803-9F9A-35F73C7CCAC3}" srcOrd="2" destOrd="0" parTransId="{953C4E15-F259-40A1-8544-FC0989EBAE39}" sibTransId="{DE0B4896-D36F-4D05-B762-EF2AB6913785}"/>
    <dgm:cxn modelId="{7A9CC33C-C10E-44E1-99B1-CA59C331FE8E}" type="presOf" srcId="{6A271A2A-0511-4E46-B324-FCDB52DBB009}" destId="{F4295BF7-51B0-4407-97E7-88B39DC536A0}" srcOrd="0" destOrd="0" presId="urn:microsoft.com/office/officeart/2005/8/layout/hList1"/>
    <dgm:cxn modelId="{4F883240-761F-457B-B502-C863CF4ACC7F}" srcId="{DBB7149C-4714-46B6-A6D5-05BF8BE1569D}" destId="{FF1863BC-F70F-4E1F-84A1-70B97CA8F690}" srcOrd="0" destOrd="0" parTransId="{8461110F-9B29-42A6-A70D-3F394A79D866}" sibTransId="{498FF497-429B-4CEA-987B-107EBA58506C}"/>
    <dgm:cxn modelId="{B22B775F-F3E8-4819-90DC-88E24748C679}" type="presOf" srcId="{D07C22D2-3A20-4093-B288-3325B2837964}" destId="{2E40C6CF-3E02-4D13-907E-DA9ECB54D069}" srcOrd="0" destOrd="1" presId="urn:microsoft.com/office/officeart/2005/8/layout/hList1"/>
    <dgm:cxn modelId="{C3FDFC41-9432-448B-8E31-CDC79E135E5F}" type="presOf" srcId="{6B7E8861-7D5B-4222-97BB-030044F04C03}" destId="{95F21333-F2C6-4434-B901-299C826E8705}" srcOrd="0" destOrd="2" presId="urn:microsoft.com/office/officeart/2005/8/layout/hList1"/>
    <dgm:cxn modelId="{CD473A62-2787-4C88-B3B1-BDB0AD0CCF60}" type="presOf" srcId="{EB01FF11-A622-4669-B7A2-3997EC04A2E1}" destId="{2C695C08-1CE7-44BA-B7EC-B57D7A3C3475}" srcOrd="0" destOrd="0" presId="urn:microsoft.com/office/officeart/2005/8/layout/hList1"/>
    <dgm:cxn modelId="{666E396B-A59C-4B6E-8824-D56B87D03F0D}" srcId="{6B902AD7-4EBD-4448-A60B-0416DFE2397E}" destId="{2C63B751-C20E-4CFE-8810-7AA368DB72A1}" srcOrd="1" destOrd="0" parTransId="{EE805D17-954A-40D2-9226-822ABD2E78A0}" sibTransId="{27070EE4-82B5-4DE1-A4FA-D888F4C3D288}"/>
    <dgm:cxn modelId="{EED6A64C-8338-427C-A407-BF4959EFE109}" type="presOf" srcId="{DBB7149C-4714-46B6-A6D5-05BF8BE1569D}" destId="{F2796173-87FF-4F3C-9FB0-D439BFCBBDFC}" srcOrd="0" destOrd="0" presId="urn:microsoft.com/office/officeart/2005/8/layout/hList1"/>
    <dgm:cxn modelId="{ED6B6054-3899-4DBC-A113-0DEDEDB4E95B}" srcId="{94521AF6-A3D8-42B1-B2EA-86427A50B808}" destId="{EEE6141A-84AA-408B-8614-E046424BB51E}" srcOrd="2" destOrd="0" parTransId="{4F94FA3D-06BD-4483-8E14-EDF3A5AA7090}" sibTransId="{E16F0ADE-586D-480A-AB06-ABD4544FA719}"/>
    <dgm:cxn modelId="{80FE6377-9FA2-4CC6-8112-C6EA5429E326}" srcId="{6B902AD7-4EBD-4448-A60B-0416DFE2397E}" destId="{6B7E8861-7D5B-4222-97BB-030044F04C03}" srcOrd="2" destOrd="0" parTransId="{F84C31FD-4582-40A4-A2C5-DE76F2255F86}" sibTransId="{04B03F5E-FAB5-4FA1-B330-D6958A38A46D}"/>
    <dgm:cxn modelId="{7E051782-FF99-4A94-AEFB-E77EFDF37FC5}" type="presOf" srcId="{6B902AD7-4EBD-4448-A60B-0416DFE2397E}" destId="{AB7EB32E-96F8-4D7E-8A2F-B6103E411345}" srcOrd="0" destOrd="0" presId="urn:microsoft.com/office/officeart/2005/8/layout/hList1"/>
    <dgm:cxn modelId="{C241C988-1CC9-46B6-B8CD-089A71690F7E}" srcId="{6A271A2A-0511-4E46-B324-FCDB52DBB009}" destId="{711264DC-9180-4D28-BC7C-F160D44BE887}" srcOrd="0" destOrd="0" parTransId="{7E436209-1AAA-4600-922A-A6117B69FE5C}" sibTransId="{7EF52115-84D4-4598-9E4D-95EEA8238DF9}"/>
    <dgm:cxn modelId="{0CB4C48E-1A64-45DF-9F93-CED0EC4D56C2}" type="presOf" srcId="{05EEC187-4A2B-45A3-82FE-1D2B5EB38115}" destId="{01070DBB-78A1-47D9-AA32-E2D705437CD2}" srcOrd="0" destOrd="1" presId="urn:microsoft.com/office/officeart/2005/8/layout/hList1"/>
    <dgm:cxn modelId="{85CB4D91-F86F-48B5-A867-802F5F3490A1}" srcId="{6B902AD7-4EBD-4448-A60B-0416DFE2397E}" destId="{5AF00C50-6A0A-4F8D-8629-26B3E07FBF1E}" srcOrd="0" destOrd="0" parTransId="{C604B9EE-3997-4BE3-9B5B-4B0899D52C72}" sibTransId="{F21DD154-DD45-4610-9FD8-292921038EA0}"/>
    <dgm:cxn modelId="{C57717A1-6D24-4982-8A62-E34D02D8B8FE}" type="presOf" srcId="{711264DC-9180-4D28-BC7C-F160D44BE887}" destId="{15D3DBCC-F38B-411D-81B7-591611B69E35}" srcOrd="0" destOrd="0" presId="urn:microsoft.com/office/officeart/2005/8/layout/hList1"/>
    <dgm:cxn modelId="{A37167A6-E7EB-4184-91B2-DDF8EE4B2102}" type="presOf" srcId="{3AB5945F-1F01-4803-9F9A-35F73C7CCAC3}" destId="{15D3DBCC-F38B-411D-81B7-591611B69E35}" srcOrd="0" destOrd="2" presId="urn:microsoft.com/office/officeart/2005/8/layout/hList1"/>
    <dgm:cxn modelId="{E5B22BBC-8E44-4B71-8E9D-C9221280ADA8}" type="presOf" srcId="{5AF00C50-6A0A-4F8D-8629-26B3E07FBF1E}" destId="{95F21333-F2C6-4434-B901-299C826E8705}" srcOrd="0" destOrd="0" presId="urn:microsoft.com/office/officeart/2005/8/layout/hList1"/>
    <dgm:cxn modelId="{3DD371C0-0CC0-491D-9C23-C21C726DA8A1}" type="presOf" srcId="{94521AF6-A3D8-42B1-B2EA-86427A50B808}" destId="{690AE8CC-6748-40A0-A3EC-CA846C10AEEF}" srcOrd="0" destOrd="0" presId="urn:microsoft.com/office/officeart/2005/8/layout/hList1"/>
    <dgm:cxn modelId="{0B4A09DA-BAFE-488E-B77F-A4FEEC0E9EE5}" type="presOf" srcId="{AD5C2001-B504-4E94-93C1-474B26297353}" destId="{2E40C6CF-3E02-4D13-907E-DA9ECB54D069}" srcOrd="0" destOrd="2" presId="urn:microsoft.com/office/officeart/2005/8/layout/hList1"/>
    <dgm:cxn modelId="{6F5FACDB-E2A6-4989-85A5-4080A1AD6AB6}" srcId="{DBB7149C-4714-46B6-A6D5-05BF8BE1569D}" destId="{AD5C2001-B504-4E94-93C1-474B26297353}" srcOrd="2" destOrd="0" parTransId="{7C38B13A-CD45-4FC1-97FA-EC7E18E0C5A7}" sibTransId="{AF698B0E-E1C0-4E44-8014-2C088318B67A}"/>
    <dgm:cxn modelId="{EF5297E5-3C2F-4EC9-8B39-2A798137EFBD}" srcId="{EB01FF11-A622-4669-B7A2-3997EC04A2E1}" destId="{94521AF6-A3D8-42B1-B2EA-86427A50B808}" srcOrd="0" destOrd="0" parTransId="{C7321F8C-B92F-44E5-9745-9267B21479E6}" sibTransId="{263C875A-E144-4A76-B8DA-B8D1B5FDED6B}"/>
    <dgm:cxn modelId="{3DAB11EA-E42B-4AF4-997D-8B2D87C1D1A7}" type="presOf" srcId="{CBA8CFA5-394D-41B9-AC60-7E9EF5744E99}" destId="{01070DBB-78A1-47D9-AA32-E2D705437CD2}" srcOrd="0" destOrd="0" presId="urn:microsoft.com/office/officeart/2005/8/layout/hList1"/>
    <dgm:cxn modelId="{8EAA8EF6-12DF-4E04-ADAD-02EC28035410}" type="presOf" srcId="{2C63B751-C20E-4CFE-8810-7AA368DB72A1}" destId="{95F21333-F2C6-4434-B901-299C826E8705}" srcOrd="0" destOrd="1" presId="urn:microsoft.com/office/officeart/2005/8/layout/hList1"/>
    <dgm:cxn modelId="{5E9944FC-F840-45E5-B1C6-DC19BFF351A4}" srcId="{EB01FF11-A622-4669-B7A2-3997EC04A2E1}" destId="{DBB7149C-4714-46B6-A6D5-05BF8BE1569D}" srcOrd="3" destOrd="0" parTransId="{C698918A-C673-42AD-8D56-251EE7DD5FAE}" sibTransId="{CD0E5C80-7F46-4191-87FA-AE4205FEF655}"/>
    <dgm:cxn modelId="{A709DDFF-8E28-4F06-AD98-A1B8474251D8}" srcId="{94521AF6-A3D8-42B1-B2EA-86427A50B808}" destId="{CBA8CFA5-394D-41B9-AC60-7E9EF5744E99}" srcOrd="0" destOrd="0" parTransId="{2FD5223F-1864-4723-A46F-F5D33B213C2C}" sibTransId="{17BC909A-681E-4CEF-8EC0-1A34F5FF7971}"/>
    <dgm:cxn modelId="{5F7F33BB-B6CE-4F06-AB29-BABEB5EDF7E8}" type="presParOf" srcId="{2C695C08-1CE7-44BA-B7EC-B57D7A3C3475}" destId="{EBD6B416-7B23-478D-8942-64B11E54DCFA}" srcOrd="0" destOrd="0" presId="urn:microsoft.com/office/officeart/2005/8/layout/hList1"/>
    <dgm:cxn modelId="{F62C38B4-3373-4024-BB18-10D691699284}" type="presParOf" srcId="{EBD6B416-7B23-478D-8942-64B11E54DCFA}" destId="{690AE8CC-6748-40A0-A3EC-CA846C10AEEF}" srcOrd="0" destOrd="0" presId="urn:microsoft.com/office/officeart/2005/8/layout/hList1"/>
    <dgm:cxn modelId="{22794A12-A5F4-4903-AC0D-172303504AE5}" type="presParOf" srcId="{EBD6B416-7B23-478D-8942-64B11E54DCFA}" destId="{01070DBB-78A1-47D9-AA32-E2D705437CD2}" srcOrd="1" destOrd="0" presId="urn:microsoft.com/office/officeart/2005/8/layout/hList1"/>
    <dgm:cxn modelId="{7FC263AD-DA37-47D2-97FF-1F32CCB2A8BF}" type="presParOf" srcId="{2C695C08-1CE7-44BA-B7EC-B57D7A3C3475}" destId="{257C1384-DFBC-4882-B8BC-22FFAF6E8056}" srcOrd="1" destOrd="0" presId="urn:microsoft.com/office/officeart/2005/8/layout/hList1"/>
    <dgm:cxn modelId="{A9C5849F-C688-4AD6-B0A8-7BB34E424084}" type="presParOf" srcId="{2C695C08-1CE7-44BA-B7EC-B57D7A3C3475}" destId="{11962F6F-83DB-44BA-B100-5E1DD87298D3}" srcOrd="2" destOrd="0" presId="urn:microsoft.com/office/officeart/2005/8/layout/hList1"/>
    <dgm:cxn modelId="{8A8F6036-E78D-4B06-A064-D2CAF37E4CE5}" type="presParOf" srcId="{11962F6F-83DB-44BA-B100-5E1DD87298D3}" destId="{AB7EB32E-96F8-4D7E-8A2F-B6103E411345}" srcOrd="0" destOrd="0" presId="urn:microsoft.com/office/officeart/2005/8/layout/hList1"/>
    <dgm:cxn modelId="{E2A1EE8B-E45F-44B8-A710-95CE60DFFBDA}" type="presParOf" srcId="{11962F6F-83DB-44BA-B100-5E1DD87298D3}" destId="{95F21333-F2C6-4434-B901-299C826E8705}" srcOrd="1" destOrd="0" presId="urn:microsoft.com/office/officeart/2005/8/layout/hList1"/>
    <dgm:cxn modelId="{76803645-865B-4907-A173-257C59F4A7C6}" type="presParOf" srcId="{2C695C08-1CE7-44BA-B7EC-B57D7A3C3475}" destId="{3F28E38C-F21C-4183-BDD2-12CD09F7A31A}" srcOrd="3" destOrd="0" presId="urn:microsoft.com/office/officeart/2005/8/layout/hList1"/>
    <dgm:cxn modelId="{C8268112-62A2-4CD2-A642-28ADD99BE325}" type="presParOf" srcId="{2C695C08-1CE7-44BA-B7EC-B57D7A3C3475}" destId="{61236DCC-D562-4BDB-88C4-6FEA731BC9E1}" srcOrd="4" destOrd="0" presId="urn:microsoft.com/office/officeart/2005/8/layout/hList1"/>
    <dgm:cxn modelId="{343BBDB2-5E68-49C8-A844-6B164B455BC6}" type="presParOf" srcId="{61236DCC-D562-4BDB-88C4-6FEA731BC9E1}" destId="{F4295BF7-51B0-4407-97E7-88B39DC536A0}" srcOrd="0" destOrd="0" presId="urn:microsoft.com/office/officeart/2005/8/layout/hList1"/>
    <dgm:cxn modelId="{D5B12FE2-DDC1-49F9-BBCF-2783DC2247D6}" type="presParOf" srcId="{61236DCC-D562-4BDB-88C4-6FEA731BC9E1}" destId="{15D3DBCC-F38B-411D-81B7-591611B69E35}" srcOrd="1" destOrd="0" presId="urn:microsoft.com/office/officeart/2005/8/layout/hList1"/>
    <dgm:cxn modelId="{51270D83-7B43-463F-99D8-0A0C1A042C2B}" type="presParOf" srcId="{2C695C08-1CE7-44BA-B7EC-B57D7A3C3475}" destId="{54FEE910-1AC6-4980-9065-DD39B33A80F2}" srcOrd="5" destOrd="0" presId="urn:microsoft.com/office/officeart/2005/8/layout/hList1"/>
    <dgm:cxn modelId="{A6E4AD98-76F9-4D72-894C-A9596462BB68}" type="presParOf" srcId="{2C695C08-1CE7-44BA-B7EC-B57D7A3C3475}" destId="{0B5763F9-4C15-4DEC-8401-6AF536CD4DE2}" srcOrd="6" destOrd="0" presId="urn:microsoft.com/office/officeart/2005/8/layout/hList1"/>
    <dgm:cxn modelId="{120DD756-28C1-4D56-BC27-06747300BEB4}" type="presParOf" srcId="{0B5763F9-4C15-4DEC-8401-6AF536CD4DE2}" destId="{F2796173-87FF-4F3C-9FB0-D439BFCBBDFC}" srcOrd="0" destOrd="0" presId="urn:microsoft.com/office/officeart/2005/8/layout/hList1"/>
    <dgm:cxn modelId="{062A77FB-868E-4742-A0A0-559826332CA3}" type="presParOf" srcId="{0B5763F9-4C15-4DEC-8401-6AF536CD4DE2}" destId="{2E40C6CF-3E02-4D13-907E-DA9ECB54D0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1FF11-A622-4669-B7A2-3997EC04A2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4521AF6-A3D8-42B1-B2EA-86427A50B808}">
      <dgm:prSet phldrT="[Text]" custT="1"/>
      <dgm:spPr/>
      <dgm:t>
        <a:bodyPr/>
        <a:lstStyle/>
        <a:p>
          <a:r>
            <a:rPr lang="en-US" sz="1800" dirty="0"/>
            <a:t>5. </a:t>
          </a:r>
          <a:r>
            <a:rPr lang="en-US" sz="1800" dirty="0" err="1"/>
            <a:t>Penataan</a:t>
          </a:r>
          <a:r>
            <a:rPr lang="en-US" sz="1800" dirty="0"/>
            <a:t> </a:t>
          </a:r>
          <a:r>
            <a:rPr lang="en-US" sz="1800" dirty="0" err="1"/>
            <a:t>Ketatalaksanaan</a:t>
          </a:r>
          <a:endParaRPr lang="en-US" sz="1800" dirty="0"/>
        </a:p>
      </dgm:t>
    </dgm:pt>
    <dgm:pt modelId="{C7321F8C-B92F-44E5-9745-9267B21479E6}" type="parTrans" cxnId="{EF5297E5-3C2F-4EC9-8B39-2A798137EFBD}">
      <dgm:prSet/>
      <dgm:spPr/>
      <dgm:t>
        <a:bodyPr/>
        <a:lstStyle/>
        <a:p>
          <a:endParaRPr lang="en-US"/>
        </a:p>
      </dgm:t>
    </dgm:pt>
    <dgm:pt modelId="{263C875A-E144-4A76-B8DA-B8D1B5FDED6B}" type="sibTrans" cxnId="{EF5297E5-3C2F-4EC9-8B39-2A798137EFBD}">
      <dgm:prSet/>
      <dgm:spPr/>
      <dgm:t>
        <a:bodyPr/>
        <a:lstStyle/>
        <a:p>
          <a:endParaRPr lang="en-US"/>
        </a:p>
      </dgm:t>
    </dgm:pt>
    <dgm:pt modelId="{CBA8CFA5-394D-41B9-AC60-7E9EF5744E99}">
      <dgm:prSet phldrT="[Text]" custT="1"/>
      <dgm:spPr/>
      <dgm:t>
        <a:bodyPr/>
        <a:lstStyle/>
        <a:p>
          <a:r>
            <a:rPr lang="en-US" sz="1800" dirty="0" err="1"/>
            <a:t>Koordinator</a:t>
          </a:r>
          <a:r>
            <a:rPr lang="en-US" sz="1800" dirty="0"/>
            <a:t> :</a:t>
          </a:r>
        </a:p>
      </dgm:t>
    </dgm:pt>
    <dgm:pt modelId="{2FD5223F-1864-4723-A46F-F5D33B213C2C}" type="parTrans" cxnId="{A709DDFF-8E28-4F06-AD98-A1B8474251D8}">
      <dgm:prSet/>
      <dgm:spPr/>
      <dgm:t>
        <a:bodyPr/>
        <a:lstStyle/>
        <a:p>
          <a:endParaRPr lang="en-US"/>
        </a:p>
      </dgm:t>
    </dgm:pt>
    <dgm:pt modelId="{17BC909A-681E-4CEF-8EC0-1A34F5FF7971}" type="sibTrans" cxnId="{A709DDFF-8E28-4F06-AD98-A1B8474251D8}">
      <dgm:prSet/>
      <dgm:spPr/>
      <dgm:t>
        <a:bodyPr/>
        <a:lstStyle/>
        <a:p>
          <a:endParaRPr lang="en-US"/>
        </a:p>
      </dgm:t>
    </dgm:pt>
    <dgm:pt modelId="{6B902AD7-4EBD-4448-A60B-0416DFE2397E}">
      <dgm:prSet phldrT="[Text]" custT="1"/>
      <dgm:spPr/>
      <dgm:t>
        <a:bodyPr/>
        <a:lstStyle/>
        <a:p>
          <a:r>
            <a:rPr lang="en-US" sz="1800" dirty="0"/>
            <a:t>6. </a:t>
          </a:r>
          <a:r>
            <a:rPr lang="en-US" sz="1800" dirty="0" err="1"/>
            <a:t>Penguatan</a:t>
          </a:r>
          <a:r>
            <a:rPr lang="en-US" sz="1800" dirty="0"/>
            <a:t> </a:t>
          </a:r>
          <a:r>
            <a:rPr lang="en-US" sz="1800" dirty="0" err="1"/>
            <a:t>Sistem</a:t>
          </a:r>
          <a:r>
            <a:rPr lang="en-US" sz="1800" dirty="0"/>
            <a:t> </a:t>
          </a:r>
          <a:r>
            <a:rPr lang="en-US" sz="1800" dirty="0" err="1"/>
            <a:t>Manajemen</a:t>
          </a:r>
          <a:r>
            <a:rPr lang="en-US" sz="1800" dirty="0"/>
            <a:t> SDM </a:t>
          </a:r>
          <a:r>
            <a:rPr lang="en-US" sz="1800" dirty="0" err="1"/>
            <a:t>Aparatur</a:t>
          </a:r>
          <a:endParaRPr lang="en-US" sz="1800" dirty="0"/>
        </a:p>
      </dgm:t>
    </dgm:pt>
    <dgm:pt modelId="{AC61024E-8C58-4C08-82CA-0DEEA4503C70}" type="parTrans" cxnId="{3396B000-91A2-449D-91A7-17D3C19CBE61}">
      <dgm:prSet/>
      <dgm:spPr/>
      <dgm:t>
        <a:bodyPr/>
        <a:lstStyle/>
        <a:p>
          <a:endParaRPr lang="en-US"/>
        </a:p>
      </dgm:t>
    </dgm:pt>
    <dgm:pt modelId="{0F5B13DC-9C57-4B47-AEBB-7BB0E0523941}" type="sibTrans" cxnId="{3396B000-91A2-449D-91A7-17D3C19CBE61}">
      <dgm:prSet/>
      <dgm:spPr/>
      <dgm:t>
        <a:bodyPr/>
        <a:lstStyle/>
        <a:p>
          <a:endParaRPr lang="en-US"/>
        </a:p>
      </dgm:t>
    </dgm:pt>
    <dgm:pt modelId="{5AF00C50-6A0A-4F8D-8629-26B3E07FBF1E}">
      <dgm:prSet phldrT="[Text]" custT="1"/>
      <dgm:spPr/>
      <dgm:t>
        <a:bodyPr/>
        <a:lstStyle/>
        <a:p>
          <a:r>
            <a:rPr lang="en-US" sz="1800" dirty="0" err="1"/>
            <a:t>Koordinator</a:t>
          </a:r>
          <a:r>
            <a:rPr lang="en-US" sz="1800" dirty="0"/>
            <a:t>  :</a:t>
          </a:r>
        </a:p>
      </dgm:t>
    </dgm:pt>
    <dgm:pt modelId="{C604B9EE-3997-4BE3-9B5B-4B0899D52C72}" type="parTrans" cxnId="{85CB4D91-F86F-48B5-A867-802F5F3490A1}">
      <dgm:prSet/>
      <dgm:spPr/>
      <dgm:t>
        <a:bodyPr/>
        <a:lstStyle/>
        <a:p>
          <a:endParaRPr lang="en-US"/>
        </a:p>
      </dgm:t>
    </dgm:pt>
    <dgm:pt modelId="{F21DD154-DD45-4610-9FD8-292921038EA0}" type="sibTrans" cxnId="{85CB4D91-F86F-48B5-A867-802F5F3490A1}">
      <dgm:prSet/>
      <dgm:spPr/>
      <dgm:t>
        <a:bodyPr/>
        <a:lstStyle/>
        <a:p>
          <a:endParaRPr lang="en-US"/>
        </a:p>
      </dgm:t>
    </dgm:pt>
    <dgm:pt modelId="{6B7E8861-7D5B-4222-97BB-030044F04C03}">
      <dgm:prSet phldrT="[Text]" custT="1"/>
      <dgm:spPr/>
      <dgm:t>
        <a:bodyPr/>
        <a:lstStyle/>
        <a:p>
          <a:r>
            <a:rPr lang="en-US" sz="1800" dirty="0" err="1"/>
            <a:t>Anggota</a:t>
          </a:r>
          <a:r>
            <a:rPr lang="en-US" sz="1800" dirty="0"/>
            <a:t> :</a:t>
          </a:r>
        </a:p>
      </dgm:t>
    </dgm:pt>
    <dgm:pt modelId="{F84C31FD-4582-40A4-A2C5-DE76F2255F86}" type="parTrans" cxnId="{80FE6377-9FA2-4CC6-8112-C6EA5429E326}">
      <dgm:prSet/>
      <dgm:spPr/>
      <dgm:t>
        <a:bodyPr/>
        <a:lstStyle/>
        <a:p>
          <a:endParaRPr lang="en-US"/>
        </a:p>
      </dgm:t>
    </dgm:pt>
    <dgm:pt modelId="{04B03F5E-FAB5-4FA1-B330-D6958A38A46D}" type="sibTrans" cxnId="{80FE6377-9FA2-4CC6-8112-C6EA5429E326}">
      <dgm:prSet/>
      <dgm:spPr/>
      <dgm:t>
        <a:bodyPr/>
        <a:lstStyle/>
        <a:p>
          <a:endParaRPr lang="en-US"/>
        </a:p>
      </dgm:t>
    </dgm:pt>
    <dgm:pt modelId="{711264DC-9180-4D28-BC7C-F160D44BE887}">
      <dgm:prSet phldrT="[Text]" custT="1"/>
      <dgm:spPr/>
      <dgm:t>
        <a:bodyPr/>
        <a:lstStyle/>
        <a:p>
          <a:r>
            <a:rPr lang="en-US" sz="1800" dirty="0"/>
            <a:t>7. </a:t>
          </a:r>
          <a:r>
            <a:rPr lang="en-US" sz="1800" dirty="0" err="1"/>
            <a:t>Penguatan</a:t>
          </a:r>
          <a:r>
            <a:rPr lang="en-US" sz="1800" dirty="0"/>
            <a:t> </a:t>
          </a:r>
          <a:r>
            <a:rPr lang="en-US" sz="1800" dirty="0" err="1"/>
            <a:t>Peraturan</a:t>
          </a:r>
          <a:r>
            <a:rPr lang="en-US" sz="1800" dirty="0"/>
            <a:t> </a:t>
          </a:r>
          <a:r>
            <a:rPr lang="en-US" sz="1800" dirty="0" err="1"/>
            <a:t>Perundang-undangan</a:t>
          </a:r>
          <a:endParaRPr lang="en-US" sz="1800" dirty="0"/>
        </a:p>
      </dgm:t>
    </dgm:pt>
    <dgm:pt modelId="{7E436209-1AAA-4600-922A-A6117B69FE5C}" type="parTrans" cxnId="{C241C988-1CC9-46B6-B8CD-089A71690F7E}">
      <dgm:prSet/>
      <dgm:spPr/>
      <dgm:t>
        <a:bodyPr/>
        <a:lstStyle/>
        <a:p>
          <a:endParaRPr lang="en-US"/>
        </a:p>
      </dgm:t>
    </dgm:pt>
    <dgm:pt modelId="{7EF52115-84D4-4598-9E4D-95EEA8238DF9}" type="sibTrans" cxnId="{C241C988-1CC9-46B6-B8CD-089A71690F7E}">
      <dgm:prSet/>
      <dgm:spPr/>
      <dgm:t>
        <a:bodyPr/>
        <a:lstStyle/>
        <a:p>
          <a:endParaRPr lang="en-US"/>
        </a:p>
      </dgm:t>
    </dgm:pt>
    <dgm:pt modelId="{EEE6141A-84AA-408B-8614-E046424BB51E}">
      <dgm:prSet phldrT="[Text]" custT="1"/>
      <dgm:spPr/>
      <dgm:t>
        <a:bodyPr/>
        <a:lstStyle/>
        <a:p>
          <a:r>
            <a:rPr lang="en-US" sz="1800" dirty="0" err="1"/>
            <a:t>Anggota</a:t>
          </a:r>
          <a:r>
            <a:rPr lang="en-US" sz="1800" dirty="0"/>
            <a:t> :</a:t>
          </a:r>
        </a:p>
      </dgm:t>
    </dgm:pt>
    <dgm:pt modelId="{4F94FA3D-06BD-4483-8E14-EDF3A5AA7090}" type="parTrans" cxnId="{ED6B6054-3899-4DBC-A113-0DEDEDB4E95B}">
      <dgm:prSet/>
      <dgm:spPr/>
      <dgm:t>
        <a:bodyPr/>
        <a:lstStyle/>
        <a:p>
          <a:endParaRPr lang="en-US"/>
        </a:p>
      </dgm:t>
    </dgm:pt>
    <dgm:pt modelId="{E16F0ADE-586D-480A-AB06-ABD4544FA719}" type="sibTrans" cxnId="{ED6B6054-3899-4DBC-A113-0DEDEDB4E95B}">
      <dgm:prSet/>
      <dgm:spPr/>
      <dgm:t>
        <a:bodyPr/>
        <a:lstStyle/>
        <a:p>
          <a:endParaRPr lang="en-US"/>
        </a:p>
      </dgm:t>
    </dgm:pt>
    <dgm:pt modelId="{05EEC187-4A2B-45A3-82FE-1D2B5EB38115}">
      <dgm:prSet phldrT="[Text]" custT="1"/>
      <dgm:spPr/>
      <dgm:t>
        <a:bodyPr/>
        <a:lstStyle/>
        <a:p>
          <a:r>
            <a:rPr lang="en-US" sz="1800" dirty="0" err="1"/>
            <a:t>Anggota</a:t>
          </a:r>
          <a:r>
            <a:rPr lang="en-US" sz="1800" dirty="0"/>
            <a:t>:</a:t>
          </a:r>
        </a:p>
      </dgm:t>
    </dgm:pt>
    <dgm:pt modelId="{076B363E-3C77-4F8B-AE6C-F012095DE5C8}" type="parTrans" cxnId="{E634D715-AF64-4B1D-B2FA-0B3B49DB3EF9}">
      <dgm:prSet/>
      <dgm:spPr/>
      <dgm:t>
        <a:bodyPr/>
        <a:lstStyle/>
        <a:p>
          <a:endParaRPr lang="en-GB"/>
        </a:p>
      </dgm:t>
    </dgm:pt>
    <dgm:pt modelId="{64BC72CE-2233-4347-A809-848B5282B7A3}" type="sibTrans" cxnId="{E634D715-AF64-4B1D-B2FA-0B3B49DB3EF9}">
      <dgm:prSet/>
      <dgm:spPr/>
      <dgm:t>
        <a:bodyPr/>
        <a:lstStyle/>
        <a:p>
          <a:endParaRPr lang="en-GB"/>
        </a:p>
      </dgm:t>
    </dgm:pt>
    <dgm:pt modelId="{2C63B751-C20E-4CFE-8810-7AA368DB72A1}">
      <dgm:prSet phldrT="[Text]" custT="1"/>
      <dgm:spPr/>
      <dgm:t>
        <a:bodyPr/>
        <a:lstStyle/>
        <a:p>
          <a:r>
            <a:rPr lang="en-US" sz="1800" dirty="0" err="1"/>
            <a:t>Anggota</a:t>
          </a:r>
          <a:r>
            <a:rPr lang="en-US" sz="1800" dirty="0"/>
            <a:t> :</a:t>
          </a:r>
        </a:p>
      </dgm:t>
    </dgm:pt>
    <dgm:pt modelId="{EE805D17-954A-40D2-9226-822ABD2E78A0}" type="parTrans" cxnId="{666E396B-A59C-4B6E-8824-D56B87D03F0D}">
      <dgm:prSet/>
      <dgm:spPr/>
      <dgm:t>
        <a:bodyPr/>
        <a:lstStyle/>
        <a:p>
          <a:endParaRPr lang="en-GB"/>
        </a:p>
      </dgm:t>
    </dgm:pt>
    <dgm:pt modelId="{27070EE4-82B5-4DE1-A4FA-D888F4C3D288}" type="sibTrans" cxnId="{666E396B-A59C-4B6E-8824-D56B87D03F0D}">
      <dgm:prSet/>
      <dgm:spPr/>
      <dgm:t>
        <a:bodyPr/>
        <a:lstStyle/>
        <a:p>
          <a:endParaRPr lang="en-GB"/>
        </a:p>
      </dgm:t>
    </dgm:pt>
    <dgm:pt modelId="{DBB7149C-4714-46B6-A6D5-05BF8BE1569D}">
      <dgm:prSet phldrT="[Text]" custT="1"/>
      <dgm:spPr/>
      <dgm:t>
        <a:bodyPr/>
        <a:lstStyle/>
        <a:p>
          <a:r>
            <a:rPr lang="en-US" sz="1800" dirty="0"/>
            <a:t>8. </a:t>
          </a:r>
          <a:r>
            <a:rPr lang="en-US" sz="1800" dirty="0" err="1"/>
            <a:t>Peningkatan</a:t>
          </a:r>
          <a:r>
            <a:rPr lang="en-US" sz="1800" dirty="0"/>
            <a:t> </a:t>
          </a:r>
          <a:r>
            <a:rPr lang="en-US" sz="1800" dirty="0" err="1"/>
            <a:t>Kualitas</a:t>
          </a:r>
          <a:r>
            <a:rPr lang="en-US" sz="1800" dirty="0"/>
            <a:t> </a:t>
          </a:r>
          <a:r>
            <a:rPr lang="en-US" sz="1800" dirty="0" err="1"/>
            <a:t>Pelayanan</a:t>
          </a:r>
          <a:r>
            <a:rPr lang="en-US" sz="1800" dirty="0"/>
            <a:t> </a:t>
          </a:r>
          <a:r>
            <a:rPr lang="en-US" sz="1800" dirty="0" err="1"/>
            <a:t>Publik</a:t>
          </a:r>
          <a:endParaRPr lang="en-US" sz="1800" dirty="0"/>
        </a:p>
      </dgm:t>
    </dgm:pt>
    <dgm:pt modelId="{C698918A-C673-42AD-8D56-251EE7DD5FAE}" type="parTrans" cxnId="{5E9944FC-F840-45E5-B1C6-DC19BFF351A4}">
      <dgm:prSet/>
      <dgm:spPr/>
      <dgm:t>
        <a:bodyPr/>
        <a:lstStyle/>
        <a:p>
          <a:endParaRPr lang="en-GB"/>
        </a:p>
      </dgm:t>
    </dgm:pt>
    <dgm:pt modelId="{CD0E5C80-7F46-4191-87FA-AE4205FEF655}" type="sibTrans" cxnId="{5E9944FC-F840-45E5-B1C6-DC19BFF351A4}">
      <dgm:prSet/>
      <dgm:spPr/>
      <dgm:t>
        <a:bodyPr/>
        <a:lstStyle/>
        <a:p>
          <a:endParaRPr lang="en-GB"/>
        </a:p>
      </dgm:t>
    </dgm:pt>
    <dgm:pt modelId="{3630822A-1ED2-4AC7-8C6D-CA94BF7FFCC9}">
      <dgm:prSet phldrT="[Text]" custT="1"/>
      <dgm:spPr/>
      <dgm:t>
        <a:bodyPr/>
        <a:lstStyle/>
        <a:p>
          <a:r>
            <a:rPr lang="en-US" sz="1800" dirty="0" err="1"/>
            <a:t>Koordinator</a:t>
          </a:r>
          <a:r>
            <a:rPr lang="en-US" sz="1800" dirty="0"/>
            <a:t>  :</a:t>
          </a:r>
          <a:endParaRPr lang="en-GB" sz="1800" dirty="0"/>
        </a:p>
      </dgm:t>
    </dgm:pt>
    <dgm:pt modelId="{38FF0B97-5FC9-4DF8-8F74-ED0A9270CAFE}" type="parTrans" cxnId="{50E0F3DD-B6A1-4714-AFE7-11AD4042F0E5}">
      <dgm:prSet/>
      <dgm:spPr/>
      <dgm:t>
        <a:bodyPr/>
        <a:lstStyle/>
        <a:p>
          <a:endParaRPr lang="en-GB"/>
        </a:p>
      </dgm:t>
    </dgm:pt>
    <dgm:pt modelId="{9655A617-E680-4897-9F59-6CD2FBABE70E}" type="sibTrans" cxnId="{50E0F3DD-B6A1-4714-AFE7-11AD4042F0E5}">
      <dgm:prSet/>
      <dgm:spPr/>
      <dgm:t>
        <a:bodyPr/>
        <a:lstStyle/>
        <a:p>
          <a:endParaRPr lang="en-GB"/>
        </a:p>
      </dgm:t>
    </dgm:pt>
    <dgm:pt modelId="{09199130-1823-41E1-84BF-9973B6D951AE}">
      <dgm:prSet phldrT="[Text]" custT="1"/>
      <dgm:spPr/>
      <dgm:t>
        <a:bodyPr/>
        <a:lstStyle/>
        <a:p>
          <a:r>
            <a:rPr lang="en-US" sz="1800" dirty="0" err="1"/>
            <a:t>Anggota</a:t>
          </a:r>
          <a:r>
            <a:rPr lang="en-US" sz="1800" dirty="0"/>
            <a:t> :</a:t>
          </a:r>
        </a:p>
      </dgm:t>
    </dgm:pt>
    <dgm:pt modelId="{F19281EA-4127-4D39-8271-492D24804F07}" type="parTrans" cxnId="{816F2B5A-158B-4867-B9C8-4C219EEB3D26}">
      <dgm:prSet/>
      <dgm:spPr/>
      <dgm:t>
        <a:bodyPr/>
        <a:lstStyle/>
        <a:p>
          <a:endParaRPr lang="en-GB"/>
        </a:p>
      </dgm:t>
    </dgm:pt>
    <dgm:pt modelId="{75FD6F6B-EC15-46F6-83E6-4E887EE853A4}" type="sibTrans" cxnId="{816F2B5A-158B-4867-B9C8-4C219EEB3D26}">
      <dgm:prSet/>
      <dgm:spPr/>
      <dgm:t>
        <a:bodyPr/>
        <a:lstStyle/>
        <a:p>
          <a:endParaRPr lang="en-GB"/>
        </a:p>
      </dgm:t>
    </dgm:pt>
    <dgm:pt modelId="{E031E581-1C0A-4E0E-BBEB-AA988A542F36}">
      <dgm:prSet phldrT="[Text]" custT="1"/>
      <dgm:spPr/>
      <dgm:t>
        <a:bodyPr/>
        <a:lstStyle/>
        <a:p>
          <a:r>
            <a:rPr lang="en-US" sz="1800" dirty="0" err="1"/>
            <a:t>Anggota</a:t>
          </a:r>
          <a:r>
            <a:rPr lang="en-US" sz="1800" dirty="0"/>
            <a:t> :</a:t>
          </a:r>
        </a:p>
      </dgm:t>
    </dgm:pt>
    <dgm:pt modelId="{8A8356AE-3DA9-497A-930A-9F1CCFCBF832}" type="parTrans" cxnId="{6346EE5B-AF48-4D8A-ACBB-E037F08E2906}">
      <dgm:prSet/>
      <dgm:spPr/>
      <dgm:t>
        <a:bodyPr/>
        <a:lstStyle/>
        <a:p>
          <a:endParaRPr lang="en-GB"/>
        </a:p>
      </dgm:t>
    </dgm:pt>
    <dgm:pt modelId="{9AE2318C-83B4-419B-A37E-F11E53C2C37C}" type="sibTrans" cxnId="{6346EE5B-AF48-4D8A-ACBB-E037F08E2906}">
      <dgm:prSet/>
      <dgm:spPr/>
      <dgm:t>
        <a:bodyPr/>
        <a:lstStyle/>
        <a:p>
          <a:endParaRPr lang="en-GB"/>
        </a:p>
      </dgm:t>
    </dgm:pt>
    <dgm:pt modelId="{E9A94E24-0378-4736-8A2F-A30A8187A141}">
      <dgm:prSet phldrT="[Text]" custT="1"/>
      <dgm:spPr/>
      <dgm:t>
        <a:bodyPr/>
        <a:lstStyle/>
        <a:p>
          <a:r>
            <a:rPr lang="en-US" sz="1800" dirty="0" err="1"/>
            <a:t>Koordinator</a:t>
          </a:r>
          <a:r>
            <a:rPr lang="en-US" sz="1800" dirty="0"/>
            <a:t> :</a:t>
          </a:r>
          <a:endParaRPr lang="en-GB" sz="1800" dirty="0"/>
        </a:p>
      </dgm:t>
    </dgm:pt>
    <dgm:pt modelId="{DC0FBD8E-0663-4E7D-B287-4C55ED502A1C}" type="parTrans" cxnId="{36D77516-7C66-4AD7-A4ED-114CFD7D2774}">
      <dgm:prSet/>
      <dgm:spPr/>
      <dgm:t>
        <a:bodyPr/>
        <a:lstStyle/>
        <a:p>
          <a:endParaRPr lang="en-GB"/>
        </a:p>
      </dgm:t>
    </dgm:pt>
    <dgm:pt modelId="{CEEEEF48-DBA9-4D9D-96BA-37F4E0B8BA27}" type="sibTrans" cxnId="{36D77516-7C66-4AD7-A4ED-114CFD7D2774}">
      <dgm:prSet/>
      <dgm:spPr/>
      <dgm:t>
        <a:bodyPr/>
        <a:lstStyle/>
        <a:p>
          <a:endParaRPr lang="en-GB"/>
        </a:p>
      </dgm:t>
    </dgm:pt>
    <dgm:pt modelId="{8E514E0C-77D1-44EB-A8CA-020ADC77AC80}">
      <dgm:prSet phldrT="[Text]" custT="1"/>
      <dgm:spPr/>
      <dgm:t>
        <a:bodyPr/>
        <a:lstStyle/>
        <a:p>
          <a:r>
            <a:rPr lang="en-US" sz="1800" dirty="0" err="1"/>
            <a:t>Anggota</a:t>
          </a:r>
          <a:r>
            <a:rPr lang="en-US" sz="1800" dirty="0"/>
            <a:t>:</a:t>
          </a:r>
        </a:p>
      </dgm:t>
    </dgm:pt>
    <dgm:pt modelId="{3421E4CC-67CF-4E2A-9B39-FFAE65466EEB}" type="parTrans" cxnId="{277C408F-31E3-4A87-952B-65ABD6273151}">
      <dgm:prSet/>
      <dgm:spPr/>
      <dgm:t>
        <a:bodyPr/>
        <a:lstStyle/>
        <a:p>
          <a:endParaRPr lang="en-GB"/>
        </a:p>
      </dgm:t>
    </dgm:pt>
    <dgm:pt modelId="{E851A6FA-6A01-48EC-B358-E8CE0CF0A935}" type="sibTrans" cxnId="{277C408F-31E3-4A87-952B-65ABD6273151}">
      <dgm:prSet/>
      <dgm:spPr/>
      <dgm:t>
        <a:bodyPr/>
        <a:lstStyle/>
        <a:p>
          <a:endParaRPr lang="en-GB"/>
        </a:p>
      </dgm:t>
    </dgm:pt>
    <dgm:pt modelId="{C9CDA8E2-CFA8-4520-8CBF-19F7C8645A57}">
      <dgm:prSet phldrT="[Text]" custT="1"/>
      <dgm:spPr/>
      <dgm:t>
        <a:bodyPr/>
        <a:lstStyle/>
        <a:p>
          <a:r>
            <a:rPr lang="en-US" sz="1800" dirty="0" err="1"/>
            <a:t>Anggota</a:t>
          </a:r>
          <a:r>
            <a:rPr lang="en-US" sz="1800" dirty="0"/>
            <a:t> :</a:t>
          </a:r>
        </a:p>
      </dgm:t>
    </dgm:pt>
    <dgm:pt modelId="{42AA31B3-2295-4894-84F1-E69A661FB1EB}" type="parTrans" cxnId="{17470B81-E9B4-4FA5-886D-3308EF621AC5}">
      <dgm:prSet/>
      <dgm:spPr/>
      <dgm:t>
        <a:bodyPr/>
        <a:lstStyle/>
        <a:p>
          <a:endParaRPr lang="en-GB"/>
        </a:p>
      </dgm:t>
    </dgm:pt>
    <dgm:pt modelId="{01F4E490-E2AA-48EC-B972-9E243355CF76}" type="sibTrans" cxnId="{17470B81-E9B4-4FA5-886D-3308EF621AC5}">
      <dgm:prSet/>
      <dgm:spPr/>
      <dgm:t>
        <a:bodyPr/>
        <a:lstStyle/>
        <a:p>
          <a:endParaRPr lang="en-GB"/>
        </a:p>
      </dgm:t>
    </dgm:pt>
    <dgm:pt modelId="{2C695C08-1CE7-44BA-B7EC-B57D7A3C3475}" type="pres">
      <dgm:prSet presAssocID="{EB01FF11-A622-4669-B7A2-3997EC04A2E1}" presName="Name0" presStyleCnt="0">
        <dgm:presLayoutVars>
          <dgm:dir/>
          <dgm:animLvl val="lvl"/>
          <dgm:resizeHandles val="exact"/>
        </dgm:presLayoutVars>
      </dgm:prSet>
      <dgm:spPr/>
    </dgm:pt>
    <dgm:pt modelId="{EBD6B416-7B23-478D-8942-64B11E54DCFA}" type="pres">
      <dgm:prSet presAssocID="{94521AF6-A3D8-42B1-B2EA-86427A50B808}" presName="composite" presStyleCnt="0"/>
      <dgm:spPr/>
    </dgm:pt>
    <dgm:pt modelId="{690AE8CC-6748-40A0-A3EC-CA846C10AEEF}" type="pres">
      <dgm:prSet presAssocID="{94521AF6-A3D8-42B1-B2EA-86427A50B808}" presName="parTx" presStyleLbl="alignNode1" presStyleIdx="0" presStyleCnt="4" custScaleY="100000" custLinFactNeighborY="-423">
        <dgm:presLayoutVars>
          <dgm:chMax val="0"/>
          <dgm:chPref val="0"/>
          <dgm:bulletEnabled val="1"/>
        </dgm:presLayoutVars>
      </dgm:prSet>
      <dgm:spPr/>
    </dgm:pt>
    <dgm:pt modelId="{01070DBB-78A1-47D9-AA32-E2D705437CD2}" type="pres">
      <dgm:prSet presAssocID="{94521AF6-A3D8-42B1-B2EA-86427A50B808}" presName="desTx" presStyleLbl="alignAccFollowNode1" presStyleIdx="0" presStyleCnt="4" custLinFactY="714678" custLinFactNeighborX="24" custLinFactNeighborY="800000">
        <dgm:presLayoutVars>
          <dgm:bulletEnabled val="1"/>
        </dgm:presLayoutVars>
      </dgm:prSet>
      <dgm:spPr/>
    </dgm:pt>
    <dgm:pt modelId="{257C1384-DFBC-4882-B8BC-22FFAF6E8056}" type="pres">
      <dgm:prSet presAssocID="{263C875A-E144-4A76-B8DA-B8D1B5FDED6B}" presName="space" presStyleCnt="0"/>
      <dgm:spPr/>
    </dgm:pt>
    <dgm:pt modelId="{11962F6F-83DB-44BA-B100-5E1DD87298D3}" type="pres">
      <dgm:prSet presAssocID="{6B902AD7-4EBD-4448-A60B-0416DFE2397E}" presName="composite" presStyleCnt="0"/>
      <dgm:spPr/>
    </dgm:pt>
    <dgm:pt modelId="{AB7EB32E-96F8-4D7E-8A2F-B6103E411345}" type="pres">
      <dgm:prSet presAssocID="{6B902AD7-4EBD-4448-A60B-0416DFE2397E}" presName="parTx" presStyleLbl="alignNode1" presStyleIdx="1" presStyleCnt="4">
        <dgm:presLayoutVars>
          <dgm:chMax val="0"/>
          <dgm:chPref val="0"/>
          <dgm:bulletEnabled val="1"/>
        </dgm:presLayoutVars>
      </dgm:prSet>
      <dgm:spPr/>
    </dgm:pt>
    <dgm:pt modelId="{95F21333-F2C6-4434-B901-299C826E8705}" type="pres">
      <dgm:prSet presAssocID="{6B902AD7-4EBD-4448-A60B-0416DFE2397E}" presName="desTx" presStyleLbl="alignAccFollowNode1" presStyleIdx="1" presStyleCnt="4">
        <dgm:presLayoutVars>
          <dgm:bulletEnabled val="1"/>
        </dgm:presLayoutVars>
      </dgm:prSet>
      <dgm:spPr/>
    </dgm:pt>
    <dgm:pt modelId="{3F28E38C-F21C-4183-BDD2-12CD09F7A31A}" type="pres">
      <dgm:prSet presAssocID="{0F5B13DC-9C57-4B47-AEBB-7BB0E0523941}" presName="space" presStyleCnt="0"/>
      <dgm:spPr/>
    </dgm:pt>
    <dgm:pt modelId="{F046A182-5938-4208-AFE1-AFB952FFCAED}" type="pres">
      <dgm:prSet presAssocID="{711264DC-9180-4D28-BC7C-F160D44BE887}" presName="composite" presStyleCnt="0"/>
      <dgm:spPr/>
    </dgm:pt>
    <dgm:pt modelId="{E0969FBF-5105-42F9-A159-5058436D4CAE}" type="pres">
      <dgm:prSet presAssocID="{711264DC-9180-4D28-BC7C-F160D44BE887}" presName="parTx" presStyleLbl="alignNode1" presStyleIdx="2" presStyleCnt="4">
        <dgm:presLayoutVars>
          <dgm:chMax val="0"/>
          <dgm:chPref val="0"/>
          <dgm:bulletEnabled val="1"/>
        </dgm:presLayoutVars>
      </dgm:prSet>
      <dgm:spPr/>
    </dgm:pt>
    <dgm:pt modelId="{B6273D5F-672F-48C8-AE3A-A687C1A17875}" type="pres">
      <dgm:prSet presAssocID="{711264DC-9180-4D28-BC7C-F160D44BE887}" presName="desTx" presStyleLbl="alignAccFollowNode1" presStyleIdx="2" presStyleCnt="4">
        <dgm:presLayoutVars>
          <dgm:bulletEnabled val="1"/>
        </dgm:presLayoutVars>
      </dgm:prSet>
      <dgm:spPr/>
    </dgm:pt>
    <dgm:pt modelId="{CA8BB188-507A-450A-A979-D7D15033C83F}" type="pres">
      <dgm:prSet presAssocID="{7EF52115-84D4-4598-9E4D-95EEA8238DF9}" presName="space" presStyleCnt="0"/>
      <dgm:spPr/>
    </dgm:pt>
    <dgm:pt modelId="{0B5763F9-4C15-4DEC-8401-6AF536CD4DE2}" type="pres">
      <dgm:prSet presAssocID="{DBB7149C-4714-46B6-A6D5-05BF8BE1569D}" presName="composite" presStyleCnt="0"/>
      <dgm:spPr/>
    </dgm:pt>
    <dgm:pt modelId="{F2796173-87FF-4F3C-9FB0-D439BFCBBDFC}" type="pres">
      <dgm:prSet presAssocID="{DBB7149C-4714-46B6-A6D5-05BF8BE1569D}" presName="parTx" presStyleLbl="alignNode1" presStyleIdx="3" presStyleCnt="4">
        <dgm:presLayoutVars>
          <dgm:chMax val="0"/>
          <dgm:chPref val="0"/>
          <dgm:bulletEnabled val="1"/>
        </dgm:presLayoutVars>
      </dgm:prSet>
      <dgm:spPr/>
    </dgm:pt>
    <dgm:pt modelId="{2E40C6CF-3E02-4D13-907E-DA9ECB54D069}" type="pres">
      <dgm:prSet presAssocID="{DBB7149C-4714-46B6-A6D5-05BF8BE1569D}" presName="desTx" presStyleLbl="alignAccFollowNode1" presStyleIdx="3" presStyleCnt="4">
        <dgm:presLayoutVars>
          <dgm:bulletEnabled val="1"/>
        </dgm:presLayoutVars>
      </dgm:prSet>
      <dgm:spPr/>
    </dgm:pt>
  </dgm:ptLst>
  <dgm:cxnLst>
    <dgm:cxn modelId="{3396B000-91A2-449D-91A7-17D3C19CBE61}" srcId="{EB01FF11-A622-4669-B7A2-3997EC04A2E1}" destId="{6B902AD7-4EBD-4448-A60B-0416DFE2397E}" srcOrd="1" destOrd="0" parTransId="{AC61024E-8C58-4C08-82CA-0DEEA4503C70}" sibTransId="{0F5B13DC-9C57-4B47-AEBB-7BB0E0523941}"/>
    <dgm:cxn modelId="{20BBEA04-5EB4-4915-9DDF-CE2962669971}" type="presOf" srcId="{5AF00C50-6A0A-4F8D-8629-26B3E07FBF1E}" destId="{95F21333-F2C6-4434-B901-299C826E8705}" srcOrd="0" destOrd="0" presId="urn:microsoft.com/office/officeart/2005/8/layout/hList1"/>
    <dgm:cxn modelId="{B303E10E-4026-4FF6-802F-AD15363DEE16}" type="presOf" srcId="{2C63B751-C20E-4CFE-8810-7AA368DB72A1}" destId="{95F21333-F2C6-4434-B901-299C826E8705}" srcOrd="0" destOrd="1" presId="urn:microsoft.com/office/officeart/2005/8/layout/hList1"/>
    <dgm:cxn modelId="{E634D715-AF64-4B1D-B2FA-0B3B49DB3EF9}" srcId="{94521AF6-A3D8-42B1-B2EA-86427A50B808}" destId="{05EEC187-4A2B-45A3-82FE-1D2B5EB38115}" srcOrd="1" destOrd="0" parTransId="{076B363E-3C77-4F8B-AE6C-F012095DE5C8}" sibTransId="{64BC72CE-2233-4347-A809-848B5282B7A3}"/>
    <dgm:cxn modelId="{36D77516-7C66-4AD7-A4ED-114CFD7D2774}" srcId="{711264DC-9180-4D28-BC7C-F160D44BE887}" destId="{E9A94E24-0378-4736-8A2F-A30A8187A141}" srcOrd="0" destOrd="0" parTransId="{DC0FBD8E-0663-4E7D-B287-4C55ED502A1C}" sibTransId="{CEEEEF48-DBA9-4D9D-96BA-37F4E0B8BA27}"/>
    <dgm:cxn modelId="{74C20123-C0DA-49C3-B83E-8B853A60B666}" type="presOf" srcId="{EEE6141A-84AA-408B-8614-E046424BB51E}" destId="{01070DBB-78A1-47D9-AA32-E2D705437CD2}" srcOrd="0" destOrd="2" presId="urn:microsoft.com/office/officeart/2005/8/layout/hList1"/>
    <dgm:cxn modelId="{36F41325-F38C-4A3C-8147-48D48E2BDEDC}" type="presOf" srcId="{CBA8CFA5-394D-41B9-AC60-7E9EF5744E99}" destId="{01070DBB-78A1-47D9-AA32-E2D705437CD2}" srcOrd="0" destOrd="0" presId="urn:microsoft.com/office/officeart/2005/8/layout/hList1"/>
    <dgm:cxn modelId="{44895428-FA2A-453E-89C6-C7D090C20062}" type="presOf" srcId="{711264DC-9180-4D28-BC7C-F160D44BE887}" destId="{E0969FBF-5105-42F9-A159-5058436D4CAE}" srcOrd="0" destOrd="0" presId="urn:microsoft.com/office/officeart/2005/8/layout/hList1"/>
    <dgm:cxn modelId="{3EE3C52E-58C3-4B7C-BB9D-94CC2D088507}" type="presOf" srcId="{DBB7149C-4714-46B6-A6D5-05BF8BE1569D}" destId="{F2796173-87FF-4F3C-9FB0-D439BFCBBDFC}" srcOrd="0" destOrd="0" presId="urn:microsoft.com/office/officeart/2005/8/layout/hList1"/>
    <dgm:cxn modelId="{2C683036-9141-4C0A-A551-676B435F48EA}" type="presOf" srcId="{6B7E8861-7D5B-4222-97BB-030044F04C03}" destId="{95F21333-F2C6-4434-B901-299C826E8705}" srcOrd="0" destOrd="2" presId="urn:microsoft.com/office/officeart/2005/8/layout/hList1"/>
    <dgm:cxn modelId="{6E66943D-B990-4DAC-AFEE-5E2A785BC816}" type="presOf" srcId="{05EEC187-4A2B-45A3-82FE-1D2B5EB38115}" destId="{01070DBB-78A1-47D9-AA32-E2D705437CD2}" srcOrd="0" destOrd="1" presId="urn:microsoft.com/office/officeart/2005/8/layout/hList1"/>
    <dgm:cxn modelId="{6346EE5B-AF48-4D8A-ACBB-E037F08E2906}" srcId="{DBB7149C-4714-46B6-A6D5-05BF8BE1569D}" destId="{E031E581-1C0A-4E0E-BBEB-AA988A542F36}" srcOrd="2" destOrd="0" parTransId="{8A8356AE-3DA9-497A-930A-9F1CCFCBF832}" sibTransId="{9AE2318C-83B4-419B-A37E-F11E53C2C37C}"/>
    <dgm:cxn modelId="{81290E61-4F63-4CB6-AC26-8D37213FDF3C}" type="presOf" srcId="{EB01FF11-A622-4669-B7A2-3997EC04A2E1}" destId="{2C695C08-1CE7-44BA-B7EC-B57D7A3C3475}" srcOrd="0" destOrd="0" presId="urn:microsoft.com/office/officeart/2005/8/layout/hList1"/>
    <dgm:cxn modelId="{CD81A361-ED9A-4CDF-A73A-29BC73FC2C9E}" type="presOf" srcId="{3630822A-1ED2-4AC7-8C6D-CA94BF7FFCC9}" destId="{2E40C6CF-3E02-4D13-907E-DA9ECB54D069}" srcOrd="0" destOrd="0" presId="urn:microsoft.com/office/officeart/2005/8/layout/hList1"/>
    <dgm:cxn modelId="{919CAC41-5C4C-4D57-8DC9-CC6EA81242EF}" type="presOf" srcId="{8E514E0C-77D1-44EB-A8CA-020ADC77AC80}" destId="{B6273D5F-672F-48C8-AE3A-A687C1A17875}" srcOrd="0" destOrd="1" presId="urn:microsoft.com/office/officeart/2005/8/layout/hList1"/>
    <dgm:cxn modelId="{1DDB0664-D8CD-4CE2-B0ED-3F342908AAFE}" type="presOf" srcId="{C9CDA8E2-CFA8-4520-8CBF-19F7C8645A57}" destId="{B6273D5F-672F-48C8-AE3A-A687C1A17875}" srcOrd="0" destOrd="2" presId="urn:microsoft.com/office/officeart/2005/8/layout/hList1"/>
    <dgm:cxn modelId="{84031265-47BD-4685-B6FA-D4C4A038F7B1}" type="presOf" srcId="{94521AF6-A3D8-42B1-B2EA-86427A50B808}" destId="{690AE8CC-6748-40A0-A3EC-CA846C10AEEF}" srcOrd="0" destOrd="0" presId="urn:microsoft.com/office/officeart/2005/8/layout/hList1"/>
    <dgm:cxn modelId="{666E396B-A59C-4B6E-8824-D56B87D03F0D}" srcId="{6B902AD7-4EBD-4448-A60B-0416DFE2397E}" destId="{2C63B751-C20E-4CFE-8810-7AA368DB72A1}" srcOrd="1" destOrd="0" parTransId="{EE805D17-954A-40D2-9226-822ABD2E78A0}" sibTransId="{27070EE4-82B5-4DE1-A4FA-D888F4C3D288}"/>
    <dgm:cxn modelId="{ED6B6054-3899-4DBC-A113-0DEDEDB4E95B}" srcId="{94521AF6-A3D8-42B1-B2EA-86427A50B808}" destId="{EEE6141A-84AA-408B-8614-E046424BB51E}" srcOrd="2" destOrd="0" parTransId="{4F94FA3D-06BD-4483-8E14-EDF3A5AA7090}" sibTransId="{E16F0ADE-586D-480A-AB06-ABD4544FA719}"/>
    <dgm:cxn modelId="{A9416854-C3AB-4C3F-81BC-43D196A349E6}" type="presOf" srcId="{6B902AD7-4EBD-4448-A60B-0416DFE2397E}" destId="{AB7EB32E-96F8-4D7E-8A2F-B6103E411345}" srcOrd="0" destOrd="0" presId="urn:microsoft.com/office/officeart/2005/8/layout/hList1"/>
    <dgm:cxn modelId="{80FE6377-9FA2-4CC6-8112-C6EA5429E326}" srcId="{6B902AD7-4EBD-4448-A60B-0416DFE2397E}" destId="{6B7E8861-7D5B-4222-97BB-030044F04C03}" srcOrd="2" destOrd="0" parTransId="{F84C31FD-4582-40A4-A2C5-DE76F2255F86}" sibTransId="{04B03F5E-FAB5-4FA1-B330-D6958A38A46D}"/>
    <dgm:cxn modelId="{816F2B5A-158B-4867-B9C8-4C219EEB3D26}" srcId="{DBB7149C-4714-46B6-A6D5-05BF8BE1569D}" destId="{09199130-1823-41E1-84BF-9973B6D951AE}" srcOrd="1" destOrd="0" parTransId="{F19281EA-4127-4D39-8271-492D24804F07}" sibTransId="{75FD6F6B-EC15-46F6-83E6-4E887EE853A4}"/>
    <dgm:cxn modelId="{17470B81-E9B4-4FA5-886D-3308EF621AC5}" srcId="{711264DC-9180-4D28-BC7C-F160D44BE887}" destId="{C9CDA8E2-CFA8-4520-8CBF-19F7C8645A57}" srcOrd="2" destOrd="0" parTransId="{42AA31B3-2295-4894-84F1-E69A661FB1EB}" sibTransId="{01F4E490-E2AA-48EC-B972-9E243355CF76}"/>
    <dgm:cxn modelId="{C241C988-1CC9-46B6-B8CD-089A71690F7E}" srcId="{EB01FF11-A622-4669-B7A2-3997EC04A2E1}" destId="{711264DC-9180-4D28-BC7C-F160D44BE887}" srcOrd="2" destOrd="0" parTransId="{7E436209-1AAA-4600-922A-A6117B69FE5C}" sibTransId="{7EF52115-84D4-4598-9E4D-95EEA8238DF9}"/>
    <dgm:cxn modelId="{277C408F-31E3-4A87-952B-65ABD6273151}" srcId="{711264DC-9180-4D28-BC7C-F160D44BE887}" destId="{8E514E0C-77D1-44EB-A8CA-020ADC77AC80}" srcOrd="1" destOrd="0" parTransId="{3421E4CC-67CF-4E2A-9B39-FFAE65466EEB}" sibTransId="{E851A6FA-6A01-48EC-B358-E8CE0CF0A935}"/>
    <dgm:cxn modelId="{85CB4D91-F86F-48B5-A867-802F5F3490A1}" srcId="{6B902AD7-4EBD-4448-A60B-0416DFE2397E}" destId="{5AF00C50-6A0A-4F8D-8629-26B3E07FBF1E}" srcOrd="0" destOrd="0" parTransId="{C604B9EE-3997-4BE3-9B5B-4B0899D52C72}" sibTransId="{F21DD154-DD45-4610-9FD8-292921038EA0}"/>
    <dgm:cxn modelId="{F6C7AA95-8DDA-4D8B-AC80-0142A473FC6D}" type="presOf" srcId="{09199130-1823-41E1-84BF-9973B6D951AE}" destId="{2E40C6CF-3E02-4D13-907E-DA9ECB54D069}" srcOrd="0" destOrd="1" presId="urn:microsoft.com/office/officeart/2005/8/layout/hList1"/>
    <dgm:cxn modelId="{7EF8EF9E-290C-407B-B8F4-2F987D9AFC75}" type="presOf" srcId="{E031E581-1C0A-4E0E-BBEB-AA988A542F36}" destId="{2E40C6CF-3E02-4D13-907E-DA9ECB54D069}" srcOrd="0" destOrd="2" presId="urn:microsoft.com/office/officeart/2005/8/layout/hList1"/>
    <dgm:cxn modelId="{E062E6CB-3053-4829-8857-F6B7B7CC00AD}" type="presOf" srcId="{E9A94E24-0378-4736-8A2F-A30A8187A141}" destId="{B6273D5F-672F-48C8-AE3A-A687C1A17875}" srcOrd="0" destOrd="0" presId="urn:microsoft.com/office/officeart/2005/8/layout/hList1"/>
    <dgm:cxn modelId="{50E0F3DD-B6A1-4714-AFE7-11AD4042F0E5}" srcId="{DBB7149C-4714-46B6-A6D5-05BF8BE1569D}" destId="{3630822A-1ED2-4AC7-8C6D-CA94BF7FFCC9}" srcOrd="0" destOrd="0" parTransId="{38FF0B97-5FC9-4DF8-8F74-ED0A9270CAFE}" sibTransId="{9655A617-E680-4897-9F59-6CD2FBABE70E}"/>
    <dgm:cxn modelId="{EF5297E5-3C2F-4EC9-8B39-2A798137EFBD}" srcId="{EB01FF11-A622-4669-B7A2-3997EC04A2E1}" destId="{94521AF6-A3D8-42B1-B2EA-86427A50B808}" srcOrd="0" destOrd="0" parTransId="{C7321F8C-B92F-44E5-9745-9267B21479E6}" sibTransId="{263C875A-E144-4A76-B8DA-B8D1B5FDED6B}"/>
    <dgm:cxn modelId="{5E9944FC-F840-45E5-B1C6-DC19BFF351A4}" srcId="{EB01FF11-A622-4669-B7A2-3997EC04A2E1}" destId="{DBB7149C-4714-46B6-A6D5-05BF8BE1569D}" srcOrd="3" destOrd="0" parTransId="{C698918A-C673-42AD-8D56-251EE7DD5FAE}" sibTransId="{CD0E5C80-7F46-4191-87FA-AE4205FEF655}"/>
    <dgm:cxn modelId="{A709DDFF-8E28-4F06-AD98-A1B8474251D8}" srcId="{94521AF6-A3D8-42B1-B2EA-86427A50B808}" destId="{CBA8CFA5-394D-41B9-AC60-7E9EF5744E99}" srcOrd="0" destOrd="0" parTransId="{2FD5223F-1864-4723-A46F-F5D33B213C2C}" sibTransId="{17BC909A-681E-4CEF-8EC0-1A34F5FF7971}"/>
    <dgm:cxn modelId="{0F95D976-05A9-4238-A082-7FDC97953E2D}" type="presParOf" srcId="{2C695C08-1CE7-44BA-B7EC-B57D7A3C3475}" destId="{EBD6B416-7B23-478D-8942-64B11E54DCFA}" srcOrd="0" destOrd="0" presId="urn:microsoft.com/office/officeart/2005/8/layout/hList1"/>
    <dgm:cxn modelId="{ABE1C579-1E50-48F9-AEFA-E50671F4F425}" type="presParOf" srcId="{EBD6B416-7B23-478D-8942-64B11E54DCFA}" destId="{690AE8CC-6748-40A0-A3EC-CA846C10AEEF}" srcOrd="0" destOrd="0" presId="urn:microsoft.com/office/officeart/2005/8/layout/hList1"/>
    <dgm:cxn modelId="{6019E74E-2B7B-4110-A30F-86EC1672DAF3}" type="presParOf" srcId="{EBD6B416-7B23-478D-8942-64B11E54DCFA}" destId="{01070DBB-78A1-47D9-AA32-E2D705437CD2}" srcOrd="1" destOrd="0" presId="urn:microsoft.com/office/officeart/2005/8/layout/hList1"/>
    <dgm:cxn modelId="{1F5B8702-4901-48AA-8B41-90E71FA5A2B8}" type="presParOf" srcId="{2C695C08-1CE7-44BA-B7EC-B57D7A3C3475}" destId="{257C1384-DFBC-4882-B8BC-22FFAF6E8056}" srcOrd="1" destOrd="0" presId="urn:microsoft.com/office/officeart/2005/8/layout/hList1"/>
    <dgm:cxn modelId="{DB17E459-4D57-4804-B696-48785BD2D794}" type="presParOf" srcId="{2C695C08-1CE7-44BA-B7EC-B57D7A3C3475}" destId="{11962F6F-83DB-44BA-B100-5E1DD87298D3}" srcOrd="2" destOrd="0" presId="urn:microsoft.com/office/officeart/2005/8/layout/hList1"/>
    <dgm:cxn modelId="{01EB89E6-D91D-451B-B767-481B43C1F545}" type="presParOf" srcId="{11962F6F-83DB-44BA-B100-5E1DD87298D3}" destId="{AB7EB32E-96F8-4D7E-8A2F-B6103E411345}" srcOrd="0" destOrd="0" presId="urn:microsoft.com/office/officeart/2005/8/layout/hList1"/>
    <dgm:cxn modelId="{5AE08C4F-A03E-4EB3-B090-181123BD2430}" type="presParOf" srcId="{11962F6F-83DB-44BA-B100-5E1DD87298D3}" destId="{95F21333-F2C6-4434-B901-299C826E8705}" srcOrd="1" destOrd="0" presId="urn:microsoft.com/office/officeart/2005/8/layout/hList1"/>
    <dgm:cxn modelId="{D2C79D6F-7055-496C-85B9-CB1ACC4F7D8B}" type="presParOf" srcId="{2C695C08-1CE7-44BA-B7EC-B57D7A3C3475}" destId="{3F28E38C-F21C-4183-BDD2-12CD09F7A31A}" srcOrd="3" destOrd="0" presId="urn:microsoft.com/office/officeart/2005/8/layout/hList1"/>
    <dgm:cxn modelId="{897F38DC-3745-4603-8BF9-F649376992A5}" type="presParOf" srcId="{2C695C08-1CE7-44BA-B7EC-B57D7A3C3475}" destId="{F046A182-5938-4208-AFE1-AFB952FFCAED}" srcOrd="4" destOrd="0" presId="urn:microsoft.com/office/officeart/2005/8/layout/hList1"/>
    <dgm:cxn modelId="{CDE9C875-C30D-4610-A06E-1D6CBB14A56C}" type="presParOf" srcId="{F046A182-5938-4208-AFE1-AFB952FFCAED}" destId="{E0969FBF-5105-42F9-A159-5058436D4CAE}" srcOrd="0" destOrd="0" presId="urn:microsoft.com/office/officeart/2005/8/layout/hList1"/>
    <dgm:cxn modelId="{9CB224CC-094D-41C8-AA39-CBC113DEBE6F}" type="presParOf" srcId="{F046A182-5938-4208-AFE1-AFB952FFCAED}" destId="{B6273D5F-672F-48C8-AE3A-A687C1A17875}" srcOrd="1" destOrd="0" presId="urn:microsoft.com/office/officeart/2005/8/layout/hList1"/>
    <dgm:cxn modelId="{45FA2173-EB7A-4188-A73D-0FFDDFA6F115}" type="presParOf" srcId="{2C695C08-1CE7-44BA-B7EC-B57D7A3C3475}" destId="{CA8BB188-507A-450A-A979-D7D15033C83F}" srcOrd="5" destOrd="0" presId="urn:microsoft.com/office/officeart/2005/8/layout/hList1"/>
    <dgm:cxn modelId="{36EF8326-242E-4143-A508-1A001F2F7D8A}" type="presParOf" srcId="{2C695C08-1CE7-44BA-B7EC-B57D7A3C3475}" destId="{0B5763F9-4C15-4DEC-8401-6AF536CD4DE2}" srcOrd="6" destOrd="0" presId="urn:microsoft.com/office/officeart/2005/8/layout/hList1"/>
    <dgm:cxn modelId="{4FB3263A-CB7F-4215-B0A9-7071C9421D2B}" type="presParOf" srcId="{0B5763F9-4C15-4DEC-8401-6AF536CD4DE2}" destId="{F2796173-87FF-4F3C-9FB0-D439BFCBBDFC}" srcOrd="0" destOrd="0" presId="urn:microsoft.com/office/officeart/2005/8/layout/hList1"/>
    <dgm:cxn modelId="{1AC3D5CA-DB6B-47C5-A8CC-8487DDF004F5}" type="presParOf" srcId="{0B5763F9-4C15-4DEC-8401-6AF536CD4DE2}" destId="{2E40C6CF-3E02-4D13-907E-DA9ECB54D06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088C47-9794-4313-BA58-BF0D201D5169}" type="doc">
      <dgm:prSet loTypeId="urn:microsoft.com/office/officeart/2008/layout/VerticalCurvedList" loCatId="list" qsTypeId="urn:microsoft.com/office/officeart/2005/8/quickstyle/simple4" qsCatId="simple" csTypeId="urn:microsoft.com/office/officeart/2005/8/colors/colorful3" csCatId="colorful" phldr="1"/>
      <dgm:spPr/>
      <dgm:t>
        <a:bodyPr/>
        <a:lstStyle/>
        <a:p>
          <a:endParaRPr lang="id-ID"/>
        </a:p>
      </dgm:t>
    </dgm:pt>
    <dgm:pt modelId="{6D8076E7-F9A3-45CB-BACD-405E4016AF34}">
      <dgm:prSet custT="1"/>
      <dgm:spPr>
        <a:xfrm>
          <a:off x="370796" y="242684"/>
          <a:ext cx="7487042" cy="485184"/>
        </a:xfrm>
        <a:solidFill>
          <a:srgbClr val="70A525">
            <a:lumMod val="60000"/>
            <a:lumOff val="40000"/>
          </a:srgbClr>
        </a:solidFill>
        <a:ln>
          <a:noFill/>
        </a:ln>
        <a:effectLst>
          <a:outerShdw blurRad="40000" dist="23000" dir="5400000" rotWithShape="0">
            <a:srgbClr val="000000">
              <a:alpha val="35000"/>
            </a:srgbClr>
          </a:outerShdw>
        </a:effectLst>
      </dgm:spPr>
      <dgm:t>
        <a:bodyPr/>
        <a:lstStyle/>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Instansi  Pemerintah  Menet</a:t>
          </a:r>
          <a:r>
            <a:rPr lang="en-US" sz="1300" b="1" dirty="0" err="1">
              <a:solidFill>
                <a:sysClr val="windowText" lastClr="000000"/>
              </a:solidFill>
              <a:latin typeface="Calibri"/>
              <a:ea typeface="+mn-ea"/>
              <a:cs typeface="+mn-cs"/>
            </a:rPr>
            <a:t>apkan</a:t>
          </a:r>
          <a:r>
            <a:rPr lang="en-US" sz="1300" b="1" dirty="0">
              <a:solidFill>
                <a:sysClr val="windowText" lastClr="000000"/>
              </a:solidFill>
              <a:latin typeface="Calibri"/>
              <a:ea typeface="+mn-ea"/>
              <a:cs typeface="+mn-cs"/>
            </a:rPr>
            <a:t> unit </a:t>
          </a:r>
          <a:r>
            <a:rPr lang="en-US" sz="1300" b="1" dirty="0" err="1">
              <a:solidFill>
                <a:sysClr val="windowText" lastClr="000000"/>
              </a:solidFill>
              <a:latin typeface="Calibri"/>
              <a:ea typeface="+mn-ea"/>
              <a:cs typeface="+mn-cs"/>
            </a:rPr>
            <a:t>kerja</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  percontohan </a:t>
          </a:r>
          <a:r>
            <a:rPr lang="en-US" sz="1300" b="1" dirty="0">
              <a:solidFill>
                <a:sysClr val="windowText" lastClr="000000"/>
              </a:solidFill>
              <a:latin typeface="Calibri"/>
              <a:ea typeface="+mn-ea"/>
              <a:cs typeface="+mn-cs"/>
            </a:rPr>
            <a:t>yang </a:t>
          </a:r>
          <a:r>
            <a:rPr lang="en-US" sz="1300" b="1" dirty="0" err="1">
              <a:solidFill>
                <a:sysClr val="windowText" lastClr="000000"/>
              </a:solidFill>
              <a:latin typeface="Calibri"/>
              <a:ea typeface="+mn-ea"/>
              <a:cs typeface="+mn-cs"/>
            </a:rPr>
            <a:t>akan</a:t>
          </a:r>
          <a:r>
            <a:rPr lang="en-US" sz="1300" b="1" dirty="0">
              <a:solidFill>
                <a:sysClr val="windowText" lastClr="000000"/>
              </a:solidFill>
              <a:latin typeface="Calibri"/>
              <a:ea typeface="+mn-ea"/>
              <a:cs typeface="+mn-cs"/>
            </a:rPr>
            <a:t> </a:t>
          </a:r>
          <a:r>
            <a:rPr lang="en-US" sz="1300" b="1" dirty="0" err="1">
              <a:solidFill>
                <a:sysClr val="windowText" lastClr="000000"/>
              </a:solidFill>
              <a:latin typeface="Calibri"/>
              <a:ea typeface="+mn-ea"/>
              <a:cs typeface="+mn-cs"/>
            </a:rPr>
            <a:t>dijadikan</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Z</a:t>
          </a:r>
          <a:r>
            <a:rPr lang="en-US" sz="1300" b="1" dirty="0" err="1">
              <a:solidFill>
                <a:sysClr val="windowText" lastClr="000000"/>
              </a:solidFill>
              <a:latin typeface="Calibri"/>
              <a:ea typeface="+mn-ea"/>
              <a:cs typeface="+mn-cs"/>
            </a:rPr>
            <a:t>ona</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I</a:t>
          </a:r>
          <a:r>
            <a:rPr lang="en-US" sz="1300" b="1" dirty="0" err="1">
              <a:solidFill>
                <a:sysClr val="windowText" lastClr="000000"/>
              </a:solidFill>
              <a:latin typeface="Calibri"/>
              <a:ea typeface="+mn-ea"/>
              <a:cs typeface="+mn-cs"/>
            </a:rPr>
            <a:t>ntegritas</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M</a:t>
          </a:r>
          <a:r>
            <a:rPr lang="en-US" sz="1300" b="1" dirty="0" err="1">
              <a:solidFill>
                <a:sysClr val="windowText" lastClr="000000"/>
              </a:solidFill>
              <a:latin typeface="Calibri"/>
              <a:ea typeface="+mn-ea"/>
              <a:cs typeface="+mn-cs"/>
            </a:rPr>
            <a:t>enuju</a:t>
          </a:r>
          <a:r>
            <a:rPr lang="en-US" sz="1300" b="1" dirty="0">
              <a:solidFill>
                <a:sysClr val="windowText" lastClr="000000"/>
              </a:solidFill>
              <a:latin typeface="Calibri"/>
              <a:ea typeface="+mn-ea"/>
              <a:cs typeface="+mn-cs"/>
            </a:rPr>
            <a:t>  </a:t>
          </a:r>
        </a:p>
        <a:p>
          <a:r>
            <a:rPr lang="en-US" sz="1300" b="1" dirty="0">
              <a:solidFill>
                <a:sysClr val="windowText" lastClr="000000"/>
              </a:solidFill>
              <a:latin typeface="Calibri"/>
              <a:ea typeface="+mn-ea"/>
              <a:cs typeface="+mn-cs"/>
            </a:rPr>
            <a:t>  Wilayah </a:t>
          </a:r>
          <a:r>
            <a:rPr lang="id-ID" sz="1300" b="1" dirty="0">
              <a:solidFill>
                <a:sysClr val="windowText" lastClr="000000"/>
              </a:solidFill>
              <a:latin typeface="Calibri"/>
              <a:ea typeface="+mn-ea"/>
              <a:cs typeface="+mn-cs"/>
            </a:rPr>
            <a:t>B</a:t>
          </a:r>
          <a:r>
            <a:rPr lang="en-US" sz="1300" b="1" dirty="0" err="1">
              <a:solidFill>
                <a:sysClr val="windowText" lastClr="000000"/>
              </a:solidFill>
              <a:latin typeface="Calibri"/>
              <a:ea typeface="+mn-ea"/>
              <a:cs typeface="+mn-cs"/>
            </a:rPr>
            <a:t>ebas</a:t>
          </a:r>
          <a:r>
            <a:rPr lang="en-US" sz="1300" b="1" dirty="0">
              <a:solidFill>
                <a:sysClr val="windowText" lastClr="000000"/>
              </a:solidFill>
              <a:latin typeface="Calibri"/>
              <a:ea typeface="+mn-ea"/>
              <a:cs typeface="+mn-cs"/>
            </a:rPr>
            <a:t> </a:t>
          </a:r>
          <a:r>
            <a:rPr lang="en-US" sz="1300" b="1" dirty="0" err="1">
              <a:solidFill>
                <a:sysClr val="windowText" lastClr="000000"/>
              </a:solidFill>
              <a:latin typeface="Calibri"/>
              <a:ea typeface="+mn-ea"/>
              <a:cs typeface="+mn-cs"/>
            </a:rPr>
            <a:t>dari</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K</a:t>
          </a:r>
          <a:r>
            <a:rPr lang="en-US" sz="1300" b="1" dirty="0" err="1">
              <a:solidFill>
                <a:sysClr val="windowText" lastClr="000000"/>
              </a:solidFill>
              <a:latin typeface="Calibri"/>
              <a:ea typeface="+mn-ea"/>
              <a:cs typeface="+mn-cs"/>
            </a:rPr>
            <a:t>orupsi</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WBK</a:t>
          </a:r>
          <a:r>
            <a:rPr lang="en-US" sz="1300" b="1" dirty="0">
              <a:solidFill>
                <a:sysClr val="windowText" lastClr="000000"/>
              </a:solidFill>
              <a:latin typeface="Calibri"/>
              <a:ea typeface="+mn-ea"/>
              <a:cs typeface="+mn-cs"/>
            </a:rPr>
            <a:t>)/</a:t>
          </a:r>
          <a:r>
            <a:rPr lang="id-ID" sz="1300" b="1" dirty="0">
              <a:solidFill>
                <a:sysClr val="windowText" lastClr="000000"/>
              </a:solidFill>
              <a:latin typeface="Calibri"/>
              <a:ea typeface="+mn-ea"/>
              <a:cs typeface="+mn-cs"/>
            </a:rPr>
            <a:t> W</a:t>
          </a:r>
          <a:r>
            <a:rPr lang="en-US" sz="1300" b="1" dirty="0" err="1">
              <a:solidFill>
                <a:sysClr val="windowText" lastClr="000000"/>
              </a:solidFill>
              <a:latin typeface="Calibri"/>
              <a:ea typeface="+mn-ea"/>
              <a:cs typeface="+mn-cs"/>
            </a:rPr>
            <a:t>ilayah</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B</a:t>
          </a:r>
          <a:r>
            <a:rPr lang="en-US" sz="1300" b="1" dirty="0" err="1">
              <a:solidFill>
                <a:sysClr val="windowText" lastClr="000000"/>
              </a:solidFill>
              <a:latin typeface="Calibri"/>
              <a:ea typeface="+mn-ea"/>
              <a:cs typeface="+mn-cs"/>
            </a:rPr>
            <a:t>irokrasi</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B</a:t>
          </a:r>
          <a:r>
            <a:rPr lang="en-US" sz="1300" b="1" dirty="0" err="1">
              <a:solidFill>
                <a:sysClr val="windowText" lastClr="000000"/>
              </a:solidFill>
              <a:latin typeface="Calibri"/>
              <a:ea typeface="+mn-ea"/>
              <a:cs typeface="+mn-cs"/>
            </a:rPr>
            <a:t>ersih</a:t>
          </a:r>
          <a:r>
            <a:rPr lang="en-US" sz="1300" b="1" dirty="0">
              <a:solidFill>
                <a:sysClr val="windowText" lastClr="000000"/>
              </a:solidFill>
              <a:latin typeface="Calibri"/>
              <a:ea typeface="+mn-ea"/>
              <a:cs typeface="+mn-cs"/>
            </a:rPr>
            <a:t> </a:t>
          </a:r>
          <a:r>
            <a:rPr lang="en-US" sz="1300" b="1" dirty="0" err="1">
              <a:solidFill>
                <a:sysClr val="windowText" lastClr="000000"/>
              </a:solidFill>
              <a:latin typeface="Calibri"/>
              <a:ea typeface="+mn-ea"/>
              <a:cs typeface="+mn-cs"/>
            </a:rPr>
            <a:t>dan</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M</a:t>
          </a:r>
          <a:r>
            <a:rPr lang="en-US" sz="1300" b="1" dirty="0" err="1">
              <a:solidFill>
                <a:sysClr val="windowText" lastClr="000000"/>
              </a:solidFill>
              <a:latin typeface="Calibri"/>
              <a:ea typeface="+mn-ea"/>
              <a:cs typeface="+mn-cs"/>
            </a:rPr>
            <a:t>elayani</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WBBM</a:t>
          </a:r>
          <a:r>
            <a:rPr lang="en-US" sz="1300" b="1" dirty="0">
              <a:solidFill>
                <a:sysClr val="windowText" lastClr="000000"/>
              </a:solidFill>
              <a:latin typeface="Calibri"/>
              <a:ea typeface="+mn-ea"/>
              <a:cs typeface="+mn-cs"/>
            </a:rPr>
            <a:t>).</a:t>
          </a:r>
        </a:p>
      </dgm:t>
    </dgm:pt>
    <dgm:pt modelId="{8C3C382B-FF0B-4669-A1B6-8716B2C11665}" type="parTrans" cxnId="{12D50334-A2AF-459E-90A0-68F693BB7CCB}">
      <dgm:prSet/>
      <dgm:spPr/>
      <dgm:t>
        <a:bodyPr/>
        <a:lstStyle/>
        <a:p>
          <a:endParaRPr lang="id-ID" sz="1300" b="1"/>
        </a:p>
      </dgm:t>
    </dgm:pt>
    <dgm:pt modelId="{C9F61002-6170-4A25-BC63-352A7639517F}" type="sibTrans" cxnId="{12D50334-A2AF-459E-90A0-68F693BB7CCB}">
      <dgm:prSet/>
      <dgm:spPr>
        <a:xfrm>
          <a:off x="-5210386" y="-798064"/>
          <a:ext cx="6204640" cy="6204640"/>
        </a:xfrm>
        <a:noFill/>
        <a:ln w="9525" cap="flat" cmpd="sng" algn="ctr">
          <a:solidFill>
            <a:srgbClr val="70A525">
              <a:hueOff val="0"/>
              <a:satOff val="0"/>
              <a:lumOff val="0"/>
              <a:alphaOff val="0"/>
            </a:srgbClr>
          </a:solidFill>
          <a:prstDash val="solid"/>
        </a:ln>
        <a:effectLst/>
      </dgm:spPr>
      <dgm:t>
        <a:bodyPr/>
        <a:lstStyle/>
        <a:p>
          <a:endParaRPr lang="id-ID" sz="1300" b="1"/>
        </a:p>
      </dgm:t>
    </dgm:pt>
    <dgm:pt modelId="{65D58879-ABE9-4066-AD2E-4B85D4407375}">
      <dgm:prSet custT="1"/>
      <dgm:spPr>
        <a:xfrm>
          <a:off x="769893" y="970368"/>
          <a:ext cx="7087945" cy="485184"/>
        </a:xfrm>
        <a:solidFill>
          <a:srgbClr val="70A525">
            <a:lumMod val="60000"/>
            <a:lumOff val="40000"/>
          </a:srgbClr>
        </a:solidFill>
        <a:ln>
          <a:noFill/>
        </a:ln>
        <a:effectLst>
          <a:outerShdw blurRad="40000" dist="23000" dir="5400000" rotWithShape="0">
            <a:srgbClr val="000000">
              <a:alpha val="35000"/>
            </a:srgbClr>
          </a:outerShdw>
        </a:effectLst>
      </dgm:spPr>
      <dgm:t>
        <a:bodyPr/>
        <a:lstStyle/>
        <a:p>
          <a:r>
            <a:rPr lang="id-ID" sz="1300" b="1" dirty="0">
              <a:solidFill>
                <a:sysClr val="windowText" lastClr="000000"/>
              </a:solidFill>
              <a:latin typeface="Calibri"/>
              <a:ea typeface="+mn-ea"/>
              <a:cs typeface="+mn-cs"/>
            </a:rPr>
            <a:t>Unit  Kerja  percontohan yang  dit</a:t>
          </a:r>
          <a:r>
            <a:rPr lang="en-US" sz="1300" b="1" dirty="0" err="1">
              <a:solidFill>
                <a:sysClr val="windowText" lastClr="000000"/>
              </a:solidFill>
              <a:latin typeface="Calibri"/>
              <a:ea typeface="+mn-ea"/>
              <a:cs typeface="+mn-cs"/>
            </a:rPr>
            <a:t>etapkan</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menyusun </a:t>
          </a:r>
          <a:r>
            <a:rPr lang="en-US" sz="1300" b="1" dirty="0" err="1">
              <a:solidFill>
                <a:sysClr val="windowText" lastClr="000000"/>
              </a:solidFill>
              <a:latin typeface="Calibri"/>
              <a:ea typeface="+mn-ea"/>
              <a:cs typeface="+mn-cs"/>
            </a:rPr>
            <a:t>rencana</a:t>
          </a:r>
          <a:r>
            <a:rPr lang="en-US" sz="1300" b="1" dirty="0">
              <a:solidFill>
                <a:sysClr val="windowText" lastClr="000000"/>
              </a:solidFill>
              <a:latin typeface="Calibri"/>
              <a:ea typeface="+mn-ea"/>
              <a:cs typeface="+mn-cs"/>
            </a:rPr>
            <a:t> </a:t>
          </a:r>
          <a:r>
            <a:rPr lang="en-US" sz="1300" b="1" dirty="0" err="1">
              <a:solidFill>
                <a:sysClr val="windowText" lastClr="000000"/>
              </a:solidFill>
              <a:latin typeface="Calibri"/>
              <a:ea typeface="+mn-ea"/>
              <a:cs typeface="+mn-cs"/>
            </a:rPr>
            <a:t>aksi</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 Pembangunan Z</a:t>
          </a:r>
          <a:r>
            <a:rPr lang="en-US" sz="1300" b="1" dirty="0" err="1">
              <a:solidFill>
                <a:sysClr val="windowText" lastClr="000000"/>
              </a:solidFill>
              <a:latin typeface="Calibri"/>
              <a:ea typeface="+mn-ea"/>
              <a:cs typeface="+mn-cs"/>
            </a:rPr>
            <a:t>ona</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I</a:t>
          </a:r>
          <a:r>
            <a:rPr lang="en-US" sz="1300" b="1" dirty="0" err="1">
              <a:solidFill>
                <a:sysClr val="windowText" lastClr="000000"/>
              </a:solidFill>
              <a:latin typeface="Calibri"/>
              <a:ea typeface="+mn-ea"/>
              <a:cs typeface="+mn-cs"/>
            </a:rPr>
            <a:t>ntegritas</a:t>
          </a:r>
          <a:r>
            <a:rPr lang="id-ID" sz="1300" b="1" dirty="0">
              <a:solidFill>
                <a:sysClr val="windowText" lastClr="000000"/>
              </a:solidFill>
              <a:latin typeface="Calibri"/>
              <a:ea typeface="+mn-ea"/>
              <a:cs typeface="+mn-cs"/>
            </a:rPr>
            <a:t> Menuju WBK/WBBM  mengacu pada  pemenuhan  kriteria  indikator  WBK/WBBM. (Indikator Pengungkit  dan Hasil)</a:t>
          </a:r>
          <a:endParaRPr lang="en-US" sz="1300" b="1" dirty="0">
            <a:solidFill>
              <a:sysClr val="windowText" lastClr="000000"/>
            </a:solidFill>
            <a:latin typeface="Calibri"/>
            <a:ea typeface="+mn-ea"/>
            <a:cs typeface="+mn-cs"/>
          </a:endParaRPr>
        </a:p>
      </dgm:t>
    </dgm:pt>
    <dgm:pt modelId="{2C84709D-4D04-4284-A59D-DBDC2A2F8494}" type="parTrans" cxnId="{A98CECF4-9360-42B5-9276-E522B6D0E5F8}">
      <dgm:prSet/>
      <dgm:spPr/>
      <dgm:t>
        <a:bodyPr/>
        <a:lstStyle/>
        <a:p>
          <a:endParaRPr lang="id-ID" sz="1300" b="1"/>
        </a:p>
      </dgm:t>
    </dgm:pt>
    <dgm:pt modelId="{A654177A-C06B-4781-9B0C-00C8A022DC00}" type="sibTrans" cxnId="{A98CECF4-9360-42B5-9276-E522B6D0E5F8}">
      <dgm:prSet/>
      <dgm:spPr/>
      <dgm:t>
        <a:bodyPr/>
        <a:lstStyle/>
        <a:p>
          <a:endParaRPr lang="id-ID" sz="1300" b="1"/>
        </a:p>
      </dgm:t>
    </dgm:pt>
    <dgm:pt modelId="{1EBCA259-C0CF-423B-91D4-93F732A482F9}">
      <dgm:prSet custT="1"/>
      <dgm:spPr>
        <a:xfrm>
          <a:off x="952390" y="1698052"/>
          <a:ext cx="6905448" cy="485184"/>
        </a:xfrm>
        <a:solidFill>
          <a:srgbClr val="70A525">
            <a:lumMod val="60000"/>
            <a:lumOff val="40000"/>
          </a:srgbClr>
        </a:solidFill>
        <a:ln>
          <a:noFill/>
        </a:ln>
        <a:effectLst>
          <a:outerShdw blurRad="40000" dist="23000" dir="5400000" rotWithShape="0">
            <a:srgbClr val="000000">
              <a:alpha val="35000"/>
            </a:srgbClr>
          </a:outerShdw>
        </a:effectLst>
      </dgm:spPr>
      <dgm:t>
        <a:bodyPr/>
        <a:lstStyle/>
        <a:p>
          <a:r>
            <a:rPr lang="id-ID" sz="1300" b="1" dirty="0">
              <a:solidFill>
                <a:sysClr val="windowText" lastClr="000000"/>
              </a:solidFill>
              <a:latin typeface="Calibri"/>
              <a:ea typeface="+mn-ea"/>
              <a:cs typeface="+mn-cs"/>
            </a:rPr>
            <a:t>Unit  kerja  percontohan melaksanakan Re</a:t>
          </a:r>
          <a:r>
            <a:rPr lang="en-US" sz="1300" b="1" dirty="0" err="1">
              <a:solidFill>
                <a:sysClr val="windowText" lastClr="000000"/>
              </a:solidFill>
              <a:latin typeface="Calibri"/>
              <a:ea typeface="+mn-ea"/>
              <a:cs typeface="+mn-cs"/>
            </a:rPr>
            <a:t>ncana</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A</a:t>
          </a:r>
          <a:r>
            <a:rPr lang="en-US" sz="1300" b="1" dirty="0" err="1">
              <a:solidFill>
                <a:sysClr val="windowText" lastClr="000000"/>
              </a:solidFill>
              <a:latin typeface="Calibri"/>
              <a:ea typeface="+mn-ea"/>
              <a:cs typeface="+mn-cs"/>
            </a:rPr>
            <a:t>ksi</a:t>
          </a:r>
          <a:r>
            <a:rPr lang="id-ID" sz="1300" b="1" dirty="0">
              <a:solidFill>
                <a:sysClr val="windowText" lastClr="000000"/>
              </a:solidFill>
              <a:latin typeface="Calibri"/>
              <a:ea typeface="+mn-ea"/>
              <a:cs typeface="+mn-cs"/>
            </a:rPr>
            <a:t> Pembangunan  yang telah ditetapkan</a:t>
          </a:r>
          <a:r>
            <a:rPr lang="en-US" sz="1300" b="1" dirty="0">
              <a:solidFill>
                <a:sysClr val="windowText" lastClr="000000"/>
              </a:solidFill>
              <a:latin typeface="Calibri"/>
              <a:ea typeface="+mn-ea"/>
              <a:cs typeface="+mn-cs"/>
            </a:rPr>
            <a:t>. </a:t>
          </a:r>
        </a:p>
      </dgm:t>
    </dgm:pt>
    <dgm:pt modelId="{9ABFA486-633B-4C16-8344-18B3CB47989B}" type="parTrans" cxnId="{EC25BA88-DFAE-4667-ABD7-CD7CDB211D58}">
      <dgm:prSet/>
      <dgm:spPr/>
      <dgm:t>
        <a:bodyPr/>
        <a:lstStyle/>
        <a:p>
          <a:endParaRPr lang="id-ID" sz="1300" b="1"/>
        </a:p>
      </dgm:t>
    </dgm:pt>
    <dgm:pt modelId="{D8F3840B-84C4-4937-A678-5EA5F211D5E9}" type="sibTrans" cxnId="{EC25BA88-DFAE-4667-ABD7-CD7CDB211D58}">
      <dgm:prSet/>
      <dgm:spPr/>
      <dgm:t>
        <a:bodyPr/>
        <a:lstStyle/>
        <a:p>
          <a:endParaRPr lang="id-ID" sz="1300" b="1"/>
        </a:p>
      </dgm:t>
    </dgm:pt>
    <dgm:pt modelId="{7D1E4626-CE93-422C-A218-8DAA1C7DF3CC}">
      <dgm:prSet custT="1"/>
      <dgm:spPr>
        <a:xfrm>
          <a:off x="952390" y="2425275"/>
          <a:ext cx="6905448" cy="485184"/>
        </a:xfrm>
        <a:solidFill>
          <a:srgbClr val="70A525">
            <a:lumMod val="60000"/>
            <a:lumOff val="40000"/>
          </a:srgbClr>
        </a:solidFill>
        <a:ln>
          <a:noFill/>
        </a:ln>
        <a:effectLst>
          <a:outerShdw blurRad="40000" dist="23000" dir="5400000" rotWithShape="0">
            <a:srgbClr val="000000">
              <a:alpha val="35000"/>
            </a:srgbClr>
          </a:outerShdw>
        </a:effectLst>
      </dgm:spPr>
      <dgm:t>
        <a:bodyPr/>
        <a:lstStyle/>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Unit kerja  percontohan mel</a:t>
          </a:r>
          <a:r>
            <a:rPr lang="en-US" sz="1300" b="1" dirty="0" err="1">
              <a:solidFill>
                <a:sysClr val="windowText" lastClr="000000"/>
              </a:solidFill>
              <a:latin typeface="Calibri"/>
              <a:ea typeface="+mn-ea"/>
              <a:cs typeface="+mn-cs"/>
            </a:rPr>
            <a:t>akukan</a:t>
          </a:r>
          <a:r>
            <a:rPr lang="en-US" sz="1300" b="1" dirty="0">
              <a:solidFill>
                <a:sysClr val="windowText" lastClr="000000"/>
              </a:solidFill>
              <a:latin typeface="Calibri"/>
              <a:ea typeface="+mn-ea"/>
              <a:cs typeface="+mn-cs"/>
            </a:rPr>
            <a:t> monitoring </a:t>
          </a:r>
          <a:r>
            <a:rPr lang="en-US" sz="1300" b="1" dirty="0" err="1">
              <a:solidFill>
                <a:sysClr val="windowText" lastClr="000000"/>
              </a:solidFill>
              <a:latin typeface="Calibri"/>
              <a:ea typeface="+mn-ea"/>
              <a:cs typeface="+mn-cs"/>
            </a:rPr>
            <a:t>dan</a:t>
          </a:r>
          <a:r>
            <a:rPr lang="en-US" sz="1300" b="1" dirty="0">
              <a:solidFill>
                <a:sysClr val="windowText" lastClr="000000"/>
              </a:solidFill>
              <a:latin typeface="Calibri"/>
              <a:ea typeface="+mn-ea"/>
              <a:cs typeface="+mn-cs"/>
            </a:rPr>
            <a:t> </a:t>
          </a:r>
          <a:r>
            <a:rPr lang="en-US" sz="1300" b="1" dirty="0" err="1">
              <a:solidFill>
                <a:sysClr val="windowText" lastClr="000000"/>
              </a:solidFill>
              <a:latin typeface="Calibri"/>
              <a:ea typeface="+mn-ea"/>
              <a:cs typeface="+mn-cs"/>
            </a:rPr>
            <a:t>evaluasi</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 berkala </a:t>
          </a:r>
          <a:r>
            <a:rPr lang="en-US" sz="1300" b="1" dirty="0" err="1">
              <a:solidFill>
                <a:sysClr val="windowText" lastClr="000000"/>
              </a:solidFill>
              <a:latin typeface="Calibri"/>
              <a:ea typeface="+mn-ea"/>
              <a:cs typeface="+mn-cs"/>
            </a:rPr>
            <a:t>atas</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 capaian pelaksanaan  Rencana  </a:t>
          </a:r>
          <a:r>
            <a:rPr lang="en-US" sz="1300" b="1" dirty="0">
              <a:solidFill>
                <a:sysClr val="windowText" lastClr="000000"/>
              </a:solidFill>
              <a:latin typeface="Calibri"/>
              <a:ea typeface="+mn-ea"/>
              <a:cs typeface="+mn-cs"/>
            </a:rPr>
            <a:t>  </a:t>
          </a:r>
        </a:p>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Aksi Pembangunan</a:t>
          </a:r>
          <a:r>
            <a:rPr lang="en-US" sz="1300" b="1" dirty="0">
              <a:solidFill>
                <a:sysClr val="windowText" lastClr="000000"/>
              </a:solidFill>
              <a:latin typeface="Calibri"/>
              <a:ea typeface="+mn-ea"/>
              <a:cs typeface="+mn-cs"/>
            </a:rPr>
            <a:t>.</a:t>
          </a:r>
        </a:p>
      </dgm:t>
    </dgm:pt>
    <dgm:pt modelId="{7D76B598-6D78-40D4-AF70-897019B3C4CE}" type="parTrans" cxnId="{BC317406-EFE7-44F8-B112-D6D66429179A}">
      <dgm:prSet/>
      <dgm:spPr/>
      <dgm:t>
        <a:bodyPr/>
        <a:lstStyle/>
        <a:p>
          <a:endParaRPr lang="id-ID" sz="1300" b="1"/>
        </a:p>
      </dgm:t>
    </dgm:pt>
    <dgm:pt modelId="{1AF6492E-6BDE-4F7B-A143-D12958C1308B}" type="sibTrans" cxnId="{BC317406-EFE7-44F8-B112-D6D66429179A}">
      <dgm:prSet/>
      <dgm:spPr/>
      <dgm:t>
        <a:bodyPr/>
        <a:lstStyle/>
        <a:p>
          <a:endParaRPr lang="id-ID" sz="1300" b="1"/>
        </a:p>
      </dgm:t>
    </dgm:pt>
    <dgm:pt modelId="{A3298245-6B5A-4CF0-B550-11A2EF590FA1}">
      <dgm:prSet custT="1"/>
      <dgm:spPr>
        <a:xfrm>
          <a:off x="769893" y="3152959"/>
          <a:ext cx="7087945" cy="485184"/>
        </a:xfrm>
        <a:solidFill>
          <a:srgbClr val="70A525">
            <a:lumMod val="60000"/>
            <a:lumOff val="40000"/>
          </a:srgbClr>
        </a:solidFill>
        <a:ln>
          <a:noFill/>
        </a:ln>
        <a:effectLst>
          <a:outerShdw blurRad="40000" dist="23000" dir="5400000" rotWithShape="0">
            <a:srgbClr val="000000">
              <a:alpha val="35000"/>
            </a:srgbClr>
          </a:outerShdw>
        </a:effectLst>
      </dgm:spPr>
      <dgm:t>
        <a:bodyPr/>
        <a:lstStyle/>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Tim Penilai Internal melakukan  penilaian  kepada  Unit  kerja  percontohan  atas  hasil   Pembangunan </a:t>
          </a:r>
          <a:r>
            <a:rPr lang="en-US" sz="1300" b="1" dirty="0">
              <a:solidFill>
                <a:sysClr val="windowText" lastClr="000000"/>
              </a:solidFill>
              <a:latin typeface="Calibri"/>
              <a:ea typeface="+mn-ea"/>
              <a:cs typeface="+mn-cs"/>
            </a:rPr>
            <a:t> </a:t>
          </a:r>
        </a:p>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Z</a:t>
          </a:r>
          <a:r>
            <a:rPr lang="en-US" sz="1300" b="1" dirty="0" err="1">
              <a:solidFill>
                <a:sysClr val="windowText" lastClr="000000"/>
              </a:solidFill>
              <a:latin typeface="Calibri"/>
              <a:ea typeface="+mn-ea"/>
              <a:cs typeface="+mn-cs"/>
            </a:rPr>
            <a:t>ona</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I</a:t>
          </a:r>
          <a:r>
            <a:rPr lang="en-US" sz="1300" b="1" dirty="0" err="1">
              <a:solidFill>
                <a:sysClr val="windowText" lastClr="000000"/>
              </a:solidFill>
              <a:latin typeface="Calibri"/>
              <a:ea typeface="+mn-ea"/>
              <a:cs typeface="+mn-cs"/>
            </a:rPr>
            <a:t>ntegritas</a:t>
          </a:r>
          <a:r>
            <a:rPr lang="id-ID" sz="1300" b="1" dirty="0">
              <a:solidFill>
                <a:sysClr val="windowText" lastClr="000000"/>
              </a:solidFill>
              <a:latin typeface="Calibri"/>
              <a:ea typeface="+mn-ea"/>
              <a:cs typeface="+mn-cs"/>
            </a:rPr>
            <a:t> Menuju WBK/WBBM  yang dilakukan.  </a:t>
          </a:r>
          <a:endParaRPr lang="en-US" sz="1300" b="1" dirty="0">
            <a:solidFill>
              <a:sysClr val="windowText" lastClr="000000"/>
            </a:solidFill>
            <a:latin typeface="Calibri"/>
            <a:ea typeface="+mn-ea"/>
            <a:cs typeface="+mn-cs"/>
          </a:endParaRPr>
        </a:p>
      </dgm:t>
    </dgm:pt>
    <dgm:pt modelId="{41C9A30A-00AC-44B3-A23D-1C342712D162}" type="parTrans" cxnId="{0336763F-A40D-4D21-A422-E49A4193FD0F}">
      <dgm:prSet/>
      <dgm:spPr/>
      <dgm:t>
        <a:bodyPr/>
        <a:lstStyle/>
        <a:p>
          <a:endParaRPr lang="id-ID" sz="1300" b="1"/>
        </a:p>
      </dgm:t>
    </dgm:pt>
    <dgm:pt modelId="{DE41B2EA-6C4E-42CF-931D-91FF43144A9C}" type="sibTrans" cxnId="{0336763F-A40D-4D21-A422-E49A4193FD0F}">
      <dgm:prSet/>
      <dgm:spPr/>
      <dgm:t>
        <a:bodyPr/>
        <a:lstStyle/>
        <a:p>
          <a:endParaRPr lang="id-ID" sz="1300" b="1"/>
        </a:p>
      </dgm:t>
    </dgm:pt>
    <dgm:pt modelId="{BD90E76B-6CE2-4C40-93DF-CD6B07AD5222}">
      <dgm:prSet custT="1"/>
      <dgm:spPr>
        <a:xfrm>
          <a:off x="370796" y="3755582"/>
          <a:ext cx="7487042" cy="735306"/>
        </a:xfrm>
        <a:solidFill>
          <a:srgbClr val="70A525">
            <a:lumMod val="60000"/>
            <a:lumOff val="40000"/>
          </a:srgbClr>
        </a:solidFill>
        <a:ln>
          <a:noFill/>
        </a:ln>
        <a:effectLst>
          <a:outerShdw blurRad="40000" dist="23000" dir="5400000" rotWithShape="0">
            <a:srgbClr val="000000">
              <a:alpha val="35000"/>
            </a:srgbClr>
          </a:outerShdw>
        </a:effectLst>
      </dgm:spPr>
      <dgm:t>
        <a:bodyPr/>
        <a:lstStyle/>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Apabila  Hasil  Penilaian  Tim  Internal , Unit  Kerja  dinyatakan  berhasil  memenuhi  predikat WBK/WBBM,  </a:t>
          </a:r>
          <a:endParaRPr lang="en-US" sz="1300" b="1" dirty="0">
            <a:solidFill>
              <a:sysClr val="windowText" lastClr="000000"/>
            </a:solidFill>
            <a:latin typeface="Calibri"/>
            <a:ea typeface="+mn-ea"/>
            <a:cs typeface="+mn-cs"/>
          </a:endParaRPr>
        </a:p>
        <a:p>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Unit Kerja  tersebut  Diajukan  Kepada K</a:t>
          </a:r>
          <a:r>
            <a:rPr lang="en-US" sz="1300" b="1" dirty="0" err="1">
              <a:solidFill>
                <a:sysClr val="windowText" lastClr="000000"/>
              </a:solidFill>
              <a:latin typeface="Calibri"/>
              <a:ea typeface="+mn-ea"/>
              <a:cs typeface="+mn-cs"/>
            </a:rPr>
            <a:t>ementerian</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PANRB, selaku Tim Penilai Eksternal  untuk dilakukan </a:t>
          </a:r>
          <a:r>
            <a:rPr lang="en-US" sz="1300" b="1" dirty="0">
              <a:solidFill>
                <a:sysClr val="windowText" lastClr="000000"/>
              </a:solidFill>
              <a:latin typeface="Calibri"/>
              <a:ea typeface="+mn-ea"/>
              <a:cs typeface="+mn-cs"/>
            </a:rPr>
            <a:t> </a:t>
          </a:r>
          <a:r>
            <a:rPr lang="id-ID" sz="1300" b="1" dirty="0">
              <a:solidFill>
                <a:sysClr val="windowText" lastClr="000000"/>
              </a:solidFill>
              <a:latin typeface="Calibri"/>
              <a:ea typeface="+mn-ea"/>
              <a:cs typeface="+mn-cs"/>
            </a:rPr>
            <a:t>evaluasi.</a:t>
          </a:r>
          <a:endParaRPr lang="en-US" sz="1300" b="1" dirty="0">
            <a:solidFill>
              <a:sysClr val="windowText" lastClr="000000"/>
            </a:solidFill>
            <a:latin typeface="Calibri"/>
            <a:ea typeface="+mn-ea"/>
            <a:cs typeface="+mn-cs"/>
          </a:endParaRPr>
        </a:p>
      </dgm:t>
    </dgm:pt>
    <dgm:pt modelId="{736D07D1-D7EE-45AC-8EBC-DA07BD0C7333}" type="parTrans" cxnId="{D9528633-1079-457F-AA24-DD92B91C534C}">
      <dgm:prSet/>
      <dgm:spPr/>
      <dgm:t>
        <a:bodyPr/>
        <a:lstStyle/>
        <a:p>
          <a:endParaRPr lang="id-ID" sz="1300" b="1"/>
        </a:p>
      </dgm:t>
    </dgm:pt>
    <dgm:pt modelId="{37EB5040-06F9-4515-8546-E7C9EA46DD1D}" type="sibTrans" cxnId="{D9528633-1079-457F-AA24-DD92B91C534C}">
      <dgm:prSet/>
      <dgm:spPr/>
      <dgm:t>
        <a:bodyPr/>
        <a:lstStyle/>
        <a:p>
          <a:endParaRPr lang="id-ID" sz="1300" b="1"/>
        </a:p>
      </dgm:t>
    </dgm:pt>
    <dgm:pt modelId="{D12F0B6F-BEB5-41C8-878D-7B26A56E104C}" type="pres">
      <dgm:prSet presAssocID="{2B088C47-9794-4313-BA58-BF0D201D5169}" presName="Name0" presStyleCnt="0">
        <dgm:presLayoutVars>
          <dgm:chMax val="7"/>
          <dgm:chPref val="7"/>
          <dgm:dir/>
        </dgm:presLayoutVars>
      </dgm:prSet>
      <dgm:spPr/>
    </dgm:pt>
    <dgm:pt modelId="{3F55AECC-5DDB-44EE-9C88-00F2D27F2FB6}" type="pres">
      <dgm:prSet presAssocID="{2B088C47-9794-4313-BA58-BF0D201D5169}" presName="Name1" presStyleCnt="0"/>
      <dgm:spPr/>
    </dgm:pt>
    <dgm:pt modelId="{5B37729B-7A20-4149-B430-F0233F350880}" type="pres">
      <dgm:prSet presAssocID="{2B088C47-9794-4313-BA58-BF0D201D5169}" presName="cycle" presStyleCnt="0"/>
      <dgm:spPr/>
    </dgm:pt>
    <dgm:pt modelId="{4D59E1C9-8D9D-4E9B-B163-6062485862DA}" type="pres">
      <dgm:prSet presAssocID="{2B088C47-9794-4313-BA58-BF0D201D5169}" presName="srcNode" presStyleLbl="node1" presStyleIdx="0" presStyleCnt="6"/>
      <dgm:spPr/>
    </dgm:pt>
    <dgm:pt modelId="{746BEA72-FC84-4678-9A41-AE602DE83A32}" type="pres">
      <dgm:prSet presAssocID="{2B088C47-9794-4313-BA58-BF0D201D5169}" presName="conn" presStyleLbl="parChTrans1D2" presStyleIdx="0" presStyleCnt="1"/>
      <dgm:spPr>
        <a:prstGeom prst="blockArc">
          <a:avLst>
            <a:gd name="adj1" fmla="val 18900000"/>
            <a:gd name="adj2" fmla="val 2700000"/>
            <a:gd name="adj3" fmla="val 348"/>
          </a:avLst>
        </a:prstGeom>
      </dgm:spPr>
    </dgm:pt>
    <dgm:pt modelId="{03BEFE82-BBA4-4A37-93A2-7FBC704A9AF2}" type="pres">
      <dgm:prSet presAssocID="{2B088C47-9794-4313-BA58-BF0D201D5169}" presName="extraNode" presStyleLbl="node1" presStyleIdx="0" presStyleCnt="6"/>
      <dgm:spPr/>
    </dgm:pt>
    <dgm:pt modelId="{9B21B786-334D-441F-BF33-AE3ABF7595F1}" type="pres">
      <dgm:prSet presAssocID="{2B088C47-9794-4313-BA58-BF0D201D5169}" presName="dstNode" presStyleLbl="node1" presStyleIdx="0" presStyleCnt="6"/>
      <dgm:spPr/>
    </dgm:pt>
    <dgm:pt modelId="{A9359F61-547D-4F59-974E-55F1D7E20B01}" type="pres">
      <dgm:prSet presAssocID="{6D8076E7-F9A3-45CB-BACD-405E4016AF34}" presName="text_1" presStyleLbl="node1" presStyleIdx="0" presStyleCnt="6">
        <dgm:presLayoutVars>
          <dgm:bulletEnabled val="1"/>
        </dgm:presLayoutVars>
      </dgm:prSet>
      <dgm:spPr>
        <a:prstGeom prst="rect">
          <a:avLst/>
        </a:prstGeom>
      </dgm:spPr>
    </dgm:pt>
    <dgm:pt modelId="{1AA1B661-EB2F-4422-917A-42350CB54E94}" type="pres">
      <dgm:prSet presAssocID="{6D8076E7-F9A3-45CB-BACD-405E4016AF34}" presName="accent_1" presStyleCnt="0"/>
      <dgm:spPr/>
    </dgm:pt>
    <dgm:pt modelId="{5D312ED7-CAD6-46B9-A1E5-CA0B0EFA7C04}" type="pres">
      <dgm:prSet presAssocID="{6D8076E7-F9A3-45CB-BACD-405E4016AF34}" presName="accentRepeatNode" presStyleLbl="solidFgAcc1" presStyleIdx="0" presStyleCnt="6"/>
      <dgm:spPr>
        <a:xfrm>
          <a:off x="67556" y="182036"/>
          <a:ext cx="606480" cy="606480"/>
        </a:xfrm>
        <a:prstGeom prst="ellipse">
          <a:avLst/>
        </a:prstGeom>
        <a:solidFill>
          <a:sysClr val="window" lastClr="FFFFFF">
            <a:hueOff val="0"/>
            <a:satOff val="0"/>
            <a:lumOff val="0"/>
            <a:alphaOff val="0"/>
          </a:sysClr>
        </a:solidFill>
        <a:ln w="9525" cap="flat" cmpd="sng" algn="ctr">
          <a:solidFill>
            <a:srgbClr val="FF6700">
              <a:hueOff val="0"/>
              <a:satOff val="0"/>
              <a:lumOff val="0"/>
              <a:alphaOff val="0"/>
            </a:srgbClr>
          </a:solidFill>
          <a:prstDash val="solid"/>
        </a:ln>
        <a:effectLst/>
      </dgm:spPr>
    </dgm:pt>
    <dgm:pt modelId="{87B13CF6-9965-40D6-82DB-5C1BA5764840}" type="pres">
      <dgm:prSet presAssocID="{65D58879-ABE9-4066-AD2E-4B85D4407375}" presName="text_2" presStyleLbl="node1" presStyleIdx="1" presStyleCnt="6">
        <dgm:presLayoutVars>
          <dgm:bulletEnabled val="1"/>
        </dgm:presLayoutVars>
      </dgm:prSet>
      <dgm:spPr>
        <a:prstGeom prst="rect">
          <a:avLst/>
        </a:prstGeom>
      </dgm:spPr>
    </dgm:pt>
    <dgm:pt modelId="{C983FD04-5C89-442A-BE45-24CBFFC9734F}" type="pres">
      <dgm:prSet presAssocID="{65D58879-ABE9-4066-AD2E-4B85D4407375}" presName="accent_2" presStyleCnt="0"/>
      <dgm:spPr/>
    </dgm:pt>
    <dgm:pt modelId="{31226015-5473-4E8E-80F7-EA4226243E61}" type="pres">
      <dgm:prSet presAssocID="{65D58879-ABE9-4066-AD2E-4B85D4407375}" presName="accentRepeatNode" presStyleLbl="solidFgAcc1" presStyleIdx="1" presStyleCnt="6"/>
      <dgm:spPr>
        <a:xfrm>
          <a:off x="466653" y="909720"/>
          <a:ext cx="606480" cy="606480"/>
        </a:xfrm>
        <a:prstGeom prst="ellipse">
          <a:avLst/>
        </a:prstGeom>
        <a:solidFill>
          <a:sysClr val="window" lastClr="FFFFFF">
            <a:hueOff val="0"/>
            <a:satOff val="0"/>
            <a:lumOff val="0"/>
            <a:alphaOff val="0"/>
          </a:sysClr>
        </a:solidFill>
        <a:ln w="9525" cap="flat" cmpd="sng" algn="ctr">
          <a:solidFill>
            <a:srgbClr val="FF6700">
              <a:hueOff val="727302"/>
              <a:satOff val="-7327"/>
              <a:lumOff val="-2078"/>
              <a:alphaOff val="0"/>
            </a:srgbClr>
          </a:solidFill>
          <a:prstDash val="solid"/>
        </a:ln>
        <a:effectLst/>
      </dgm:spPr>
    </dgm:pt>
    <dgm:pt modelId="{B6C55679-BF3E-4767-816E-4EEAB25E48D3}" type="pres">
      <dgm:prSet presAssocID="{1EBCA259-C0CF-423B-91D4-93F732A482F9}" presName="text_3" presStyleLbl="node1" presStyleIdx="2" presStyleCnt="6">
        <dgm:presLayoutVars>
          <dgm:bulletEnabled val="1"/>
        </dgm:presLayoutVars>
      </dgm:prSet>
      <dgm:spPr>
        <a:prstGeom prst="rect">
          <a:avLst/>
        </a:prstGeom>
      </dgm:spPr>
    </dgm:pt>
    <dgm:pt modelId="{164A8CBC-4BED-472D-9E20-8A6FED4983E0}" type="pres">
      <dgm:prSet presAssocID="{1EBCA259-C0CF-423B-91D4-93F732A482F9}" presName="accent_3" presStyleCnt="0"/>
      <dgm:spPr/>
    </dgm:pt>
    <dgm:pt modelId="{D7D27C4E-8FCA-49D7-9201-A188BD30BB56}" type="pres">
      <dgm:prSet presAssocID="{1EBCA259-C0CF-423B-91D4-93F732A482F9}" presName="accentRepeatNode" presStyleLbl="solidFgAcc1" presStyleIdx="2" presStyleCnt="6"/>
      <dgm:spPr>
        <a:xfrm>
          <a:off x="649150" y="1637404"/>
          <a:ext cx="606480" cy="606480"/>
        </a:xfrm>
        <a:prstGeom prst="ellipse">
          <a:avLst/>
        </a:prstGeom>
        <a:solidFill>
          <a:sysClr val="window" lastClr="FFFFFF">
            <a:hueOff val="0"/>
            <a:satOff val="0"/>
            <a:lumOff val="0"/>
            <a:alphaOff val="0"/>
          </a:sysClr>
        </a:solidFill>
        <a:ln w="9525" cap="flat" cmpd="sng" algn="ctr">
          <a:solidFill>
            <a:srgbClr val="FF6700">
              <a:hueOff val="1454603"/>
              <a:satOff val="-14654"/>
              <a:lumOff val="-4157"/>
              <a:alphaOff val="0"/>
            </a:srgbClr>
          </a:solidFill>
          <a:prstDash val="solid"/>
        </a:ln>
        <a:effectLst/>
      </dgm:spPr>
    </dgm:pt>
    <dgm:pt modelId="{C30CA7D8-7079-450C-8278-31D2A48C7F6A}" type="pres">
      <dgm:prSet presAssocID="{7D1E4626-CE93-422C-A218-8DAA1C7DF3CC}" presName="text_4" presStyleLbl="node1" presStyleIdx="3" presStyleCnt="6">
        <dgm:presLayoutVars>
          <dgm:bulletEnabled val="1"/>
        </dgm:presLayoutVars>
      </dgm:prSet>
      <dgm:spPr>
        <a:prstGeom prst="rect">
          <a:avLst/>
        </a:prstGeom>
      </dgm:spPr>
    </dgm:pt>
    <dgm:pt modelId="{7F12C9E5-138D-41F4-AD0B-53BABD7B9848}" type="pres">
      <dgm:prSet presAssocID="{7D1E4626-CE93-422C-A218-8DAA1C7DF3CC}" presName="accent_4" presStyleCnt="0"/>
      <dgm:spPr/>
    </dgm:pt>
    <dgm:pt modelId="{5BF3C304-DAEB-4E26-B3AE-69F0A01DBE12}" type="pres">
      <dgm:prSet presAssocID="{7D1E4626-CE93-422C-A218-8DAA1C7DF3CC}" presName="accentRepeatNode" presStyleLbl="solidFgAcc1" presStyleIdx="3" presStyleCnt="6"/>
      <dgm:spPr>
        <a:xfrm>
          <a:off x="649150" y="2364627"/>
          <a:ext cx="606480" cy="606480"/>
        </a:xfrm>
        <a:prstGeom prst="ellipse">
          <a:avLst/>
        </a:prstGeom>
        <a:solidFill>
          <a:sysClr val="window" lastClr="FFFFFF">
            <a:hueOff val="0"/>
            <a:satOff val="0"/>
            <a:lumOff val="0"/>
            <a:alphaOff val="0"/>
          </a:sysClr>
        </a:solidFill>
        <a:ln w="9525" cap="flat" cmpd="sng" algn="ctr">
          <a:solidFill>
            <a:srgbClr val="FF6700">
              <a:hueOff val="2181905"/>
              <a:satOff val="-21980"/>
              <a:lumOff val="-6235"/>
              <a:alphaOff val="0"/>
            </a:srgbClr>
          </a:solidFill>
          <a:prstDash val="solid"/>
        </a:ln>
        <a:effectLst/>
      </dgm:spPr>
    </dgm:pt>
    <dgm:pt modelId="{0EA4BBC2-0817-40DE-97BD-ABB335637FEC}" type="pres">
      <dgm:prSet presAssocID="{A3298245-6B5A-4CF0-B550-11A2EF590FA1}" presName="text_5" presStyleLbl="node1" presStyleIdx="4" presStyleCnt="6">
        <dgm:presLayoutVars>
          <dgm:bulletEnabled val="1"/>
        </dgm:presLayoutVars>
      </dgm:prSet>
      <dgm:spPr>
        <a:prstGeom prst="rect">
          <a:avLst/>
        </a:prstGeom>
      </dgm:spPr>
    </dgm:pt>
    <dgm:pt modelId="{DC2195C3-336F-44B0-BA1D-6777F982C687}" type="pres">
      <dgm:prSet presAssocID="{A3298245-6B5A-4CF0-B550-11A2EF590FA1}" presName="accent_5" presStyleCnt="0"/>
      <dgm:spPr/>
    </dgm:pt>
    <dgm:pt modelId="{8F6ED4C5-8761-443B-89A1-E752E794F253}" type="pres">
      <dgm:prSet presAssocID="{A3298245-6B5A-4CF0-B550-11A2EF590FA1}" presName="accentRepeatNode" presStyleLbl="solidFgAcc1" presStyleIdx="4" presStyleCnt="6"/>
      <dgm:spPr>
        <a:xfrm>
          <a:off x="466653" y="3092311"/>
          <a:ext cx="606480" cy="606480"/>
        </a:xfrm>
        <a:prstGeom prst="ellipse">
          <a:avLst/>
        </a:prstGeom>
        <a:solidFill>
          <a:sysClr val="window" lastClr="FFFFFF">
            <a:hueOff val="0"/>
            <a:satOff val="0"/>
            <a:lumOff val="0"/>
            <a:alphaOff val="0"/>
          </a:sysClr>
        </a:solidFill>
        <a:ln w="9525" cap="flat" cmpd="sng" algn="ctr">
          <a:solidFill>
            <a:srgbClr val="FF6700">
              <a:hueOff val="2909206"/>
              <a:satOff val="-29307"/>
              <a:lumOff val="-8314"/>
              <a:alphaOff val="0"/>
            </a:srgbClr>
          </a:solidFill>
          <a:prstDash val="solid"/>
        </a:ln>
        <a:effectLst/>
      </dgm:spPr>
    </dgm:pt>
    <dgm:pt modelId="{14822B31-975B-46C3-9FC7-177EF47751D4}" type="pres">
      <dgm:prSet presAssocID="{BD90E76B-6CE2-4C40-93DF-CD6B07AD5222}" presName="text_6" presStyleLbl="node1" presStyleIdx="5" presStyleCnt="6" custScaleY="100904">
        <dgm:presLayoutVars>
          <dgm:bulletEnabled val="1"/>
        </dgm:presLayoutVars>
      </dgm:prSet>
      <dgm:spPr>
        <a:prstGeom prst="rect">
          <a:avLst/>
        </a:prstGeom>
      </dgm:spPr>
    </dgm:pt>
    <dgm:pt modelId="{46A9A507-BB12-4C8B-99B2-CF1EAAB86BBB}" type="pres">
      <dgm:prSet presAssocID="{BD90E76B-6CE2-4C40-93DF-CD6B07AD5222}" presName="accent_6" presStyleCnt="0"/>
      <dgm:spPr/>
    </dgm:pt>
    <dgm:pt modelId="{A5A5C928-0BF7-4582-94C0-16FE1386B9EB}" type="pres">
      <dgm:prSet presAssocID="{BD90E76B-6CE2-4C40-93DF-CD6B07AD5222}" presName="accentRepeatNode" presStyleLbl="solidFgAcc1" presStyleIdx="5" presStyleCnt="6"/>
      <dgm:spPr>
        <a:xfrm>
          <a:off x="67556" y="3819995"/>
          <a:ext cx="606480" cy="606480"/>
        </a:xfrm>
        <a:prstGeom prst="ellipse">
          <a:avLst/>
        </a:prstGeom>
        <a:solidFill>
          <a:sysClr val="window" lastClr="FFFFFF">
            <a:hueOff val="0"/>
            <a:satOff val="0"/>
            <a:lumOff val="0"/>
            <a:alphaOff val="0"/>
          </a:sysClr>
        </a:solidFill>
        <a:ln w="9525" cap="flat" cmpd="sng" algn="ctr">
          <a:solidFill>
            <a:srgbClr val="FF6700">
              <a:hueOff val="3636508"/>
              <a:satOff val="-36634"/>
              <a:lumOff val="-10392"/>
              <a:alphaOff val="0"/>
            </a:srgbClr>
          </a:solidFill>
          <a:prstDash val="solid"/>
        </a:ln>
        <a:effectLst/>
      </dgm:spPr>
    </dgm:pt>
  </dgm:ptLst>
  <dgm:cxnLst>
    <dgm:cxn modelId="{E5500102-2299-4C02-B5E3-B55B94873597}" type="presOf" srcId="{6D8076E7-F9A3-45CB-BACD-405E4016AF34}" destId="{A9359F61-547D-4F59-974E-55F1D7E20B01}" srcOrd="0" destOrd="0" presId="urn:microsoft.com/office/officeart/2008/layout/VerticalCurvedList"/>
    <dgm:cxn modelId="{2D979403-D956-4308-B89B-46D0DD0E963E}" type="presOf" srcId="{A3298245-6B5A-4CF0-B550-11A2EF590FA1}" destId="{0EA4BBC2-0817-40DE-97BD-ABB335637FEC}" srcOrd="0" destOrd="0" presId="urn:microsoft.com/office/officeart/2008/layout/VerticalCurvedList"/>
    <dgm:cxn modelId="{BC317406-EFE7-44F8-B112-D6D66429179A}" srcId="{2B088C47-9794-4313-BA58-BF0D201D5169}" destId="{7D1E4626-CE93-422C-A218-8DAA1C7DF3CC}" srcOrd="3" destOrd="0" parTransId="{7D76B598-6D78-40D4-AF70-897019B3C4CE}" sibTransId="{1AF6492E-6BDE-4F7B-A143-D12958C1308B}"/>
    <dgm:cxn modelId="{AAF59C15-C333-4000-BA7F-2B37D4386B79}" type="presOf" srcId="{2B088C47-9794-4313-BA58-BF0D201D5169}" destId="{D12F0B6F-BEB5-41C8-878D-7B26A56E104C}" srcOrd="0" destOrd="0" presId="urn:microsoft.com/office/officeart/2008/layout/VerticalCurvedList"/>
    <dgm:cxn modelId="{D9528633-1079-457F-AA24-DD92B91C534C}" srcId="{2B088C47-9794-4313-BA58-BF0D201D5169}" destId="{BD90E76B-6CE2-4C40-93DF-CD6B07AD5222}" srcOrd="5" destOrd="0" parTransId="{736D07D1-D7EE-45AC-8EBC-DA07BD0C7333}" sibTransId="{37EB5040-06F9-4515-8546-E7C9EA46DD1D}"/>
    <dgm:cxn modelId="{12D50334-A2AF-459E-90A0-68F693BB7CCB}" srcId="{2B088C47-9794-4313-BA58-BF0D201D5169}" destId="{6D8076E7-F9A3-45CB-BACD-405E4016AF34}" srcOrd="0" destOrd="0" parTransId="{8C3C382B-FF0B-4669-A1B6-8716B2C11665}" sibTransId="{C9F61002-6170-4A25-BC63-352A7639517F}"/>
    <dgm:cxn modelId="{0336763F-A40D-4D21-A422-E49A4193FD0F}" srcId="{2B088C47-9794-4313-BA58-BF0D201D5169}" destId="{A3298245-6B5A-4CF0-B550-11A2EF590FA1}" srcOrd="4" destOrd="0" parTransId="{41C9A30A-00AC-44B3-A23D-1C342712D162}" sibTransId="{DE41B2EA-6C4E-42CF-931D-91FF43144A9C}"/>
    <dgm:cxn modelId="{A108394F-AE3B-42E3-98CB-94DE29882122}" type="presOf" srcId="{C9F61002-6170-4A25-BC63-352A7639517F}" destId="{746BEA72-FC84-4678-9A41-AE602DE83A32}" srcOrd="0" destOrd="0" presId="urn:microsoft.com/office/officeart/2008/layout/VerticalCurvedList"/>
    <dgm:cxn modelId="{EC25BA88-DFAE-4667-ABD7-CD7CDB211D58}" srcId="{2B088C47-9794-4313-BA58-BF0D201D5169}" destId="{1EBCA259-C0CF-423B-91D4-93F732A482F9}" srcOrd="2" destOrd="0" parTransId="{9ABFA486-633B-4C16-8344-18B3CB47989B}" sibTransId="{D8F3840B-84C4-4937-A678-5EA5F211D5E9}"/>
    <dgm:cxn modelId="{498784CC-26EC-4ABB-8A58-AAD8CBACEBD2}" type="presOf" srcId="{BD90E76B-6CE2-4C40-93DF-CD6B07AD5222}" destId="{14822B31-975B-46C3-9FC7-177EF47751D4}" srcOrd="0" destOrd="0" presId="urn:microsoft.com/office/officeart/2008/layout/VerticalCurvedList"/>
    <dgm:cxn modelId="{21F922DC-D417-4567-9429-CAC9DD4A0521}" type="presOf" srcId="{7D1E4626-CE93-422C-A218-8DAA1C7DF3CC}" destId="{C30CA7D8-7079-450C-8278-31D2A48C7F6A}" srcOrd="0" destOrd="0" presId="urn:microsoft.com/office/officeart/2008/layout/VerticalCurvedList"/>
    <dgm:cxn modelId="{92ADEDF3-BD60-4E26-A732-6A0F071BC5C2}" type="presOf" srcId="{65D58879-ABE9-4066-AD2E-4B85D4407375}" destId="{87B13CF6-9965-40D6-82DB-5C1BA5764840}" srcOrd="0" destOrd="0" presId="urn:microsoft.com/office/officeart/2008/layout/VerticalCurvedList"/>
    <dgm:cxn modelId="{A98CECF4-9360-42B5-9276-E522B6D0E5F8}" srcId="{2B088C47-9794-4313-BA58-BF0D201D5169}" destId="{65D58879-ABE9-4066-AD2E-4B85D4407375}" srcOrd="1" destOrd="0" parTransId="{2C84709D-4D04-4284-A59D-DBDC2A2F8494}" sibTransId="{A654177A-C06B-4781-9B0C-00C8A022DC00}"/>
    <dgm:cxn modelId="{30A266FD-391A-4C5D-88DA-FD76474700CC}" type="presOf" srcId="{1EBCA259-C0CF-423B-91D4-93F732A482F9}" destId="{B6C55679-BF3E-4767-816E-4EEAB25E48D3}" srcOrd="0" destOrd="0" presId="urn:microsoft.com/office/officeart/2008/layout/VerticalCurvedList"/>
    <dgm:cxn modelId="{F04A7F0F-F5E3-4474-8A2C-BF44EBE5AB6D}" type="presParOf" srcId="{D12F0B6F-BEB5-41C8-878D-7B26A56E104C}" destId="{3F55AECC-5DDB-44EE-9C88-00F2D27F2FB6}" srcOrd="0" destOrd="0" presId="urn:microsoft.com/office/officeart/2008/layout/VerticalCurvedList"/>
    <dgm:cxn modelId="{BC436F80-D801-488F-BC84-59AD60E5BED6}" type="presParOf" srcId="{3F55AECC-5DDB-44EE-9C88-00F2D27F2FB6}" destId="{5B37729B-7A20-4149-B430-F0233F350880}" srcOrd="0" destOrd="0" presId="urn:microsoft.com/office/officeart/2008/layout/VerticalCurvedList"/>
    <dgm:cxn modelId="{3B382C43-CBCD-4190-9494-ECE45C95CB22}" type="presParOf" srcId="{5B37729B-7A20-4149-B430-F0233F350880}" destId="{4D59E1C9-8D9D-4E9B-B163-6062485862DA}" srcOrd="0" destOrd="0" presId="urn:microsoft.com/office/officeart/2008/layout/VerticalCurvedList"/>
    <dgm:cxn modelId="{6C39DF95-5D67-4B8C-A191-7790A404C5C7}" type="presParOf" srcId="{5B37729B-7A20-4149-B430-F0233F350880}" destId="{746BEA72-FC84-4678-9A41-AE602DE83A32}" srcOrd="1" destOrd="0" presId="urn:microsoft.com/office/officeart/2008/layout/VerticalCurvedList"/>
    <dgm:cxn modelId="{EFB8BAD1-A255-47AF-B84E-C5EA5635D0F5}" type="presParOf" srcId="{5B37729B-7A20-4149-B430-F0233F350880}" destId="{03BEFE82-BBA4-4A37-93A2-7FBC704A9AF2}" srcOrd="2" destOrd="0" presId="urn:microsoft.com/office/officeart/2008/layout/VerticalCurvedList"/>
    <dgm:cxn modelId="{FECA9D28-3E0B-41F7-B528-1FDE161943EF}" type="presParOf" srcId="{5B37729B-7A20-4149-B430-F0233F350880}" destId="{9B21B786-334D-441F-BF33-AE3ABF7595F1}" srcOrd="3" destOrd="0" presId="urn:microsoft.com/office/officeart/2008/layout/VerticalCurvedList"/>
    <dgm:cxn modelId="{D0BE2F93-0E2F-4B88-980D-9BD100559289}" type="presParOf" srcId="{3F55AECC-5DDB-44EE-9C88-00F2D27F2FB6}" destId="{A9359F61-547D-4F59-974E-55F1D7E20B01}" srcOrd="1" destOrd="0" presId="urn:microsoft.com/office/officeart/2008/layout/VerticalCurvedList"/>
    <dgm:cxn modelId="{196C4DB0-C322-412D-BA80-E2AC5A577C41}" type="presParOf" srcId="{3F55AECC-5DDB-44EE-9C88-00F2D27F2FB6}" destId="{1AA1B661-EB2F-4422-917A-42350CB54E94}" srcOrd="2" destOrd="0" presId="urn:microsoft.com/office/officeart/2008/layout/VerticalCurvedList"/>
    <dgm:cxn modelId="{392F7AF9-C57B-4B2A-866D-4002E2F9CA68}" type="presParOf" srcId="{1AA1B661-EB2F-4422-917A-42350CB54E94}" destId="{5D312ED7-CAD6-46B9-A1E5-CA0B0EFA7C04}" srcOrd="0" destOrd="0" presId="urn:microsoft.com/office/officeart/2008/layout/VerticalCurvedList"/>
    <dgm:cxn modelId="{D2E6B75C-AE4A-4A2F-83F9-9377E29394E7}" type="presParOf" srcId="{3F55AECC-5DDB-44EE-9C88-00F2D27F2FB6}" destId="{87B13CF6-9965-40D6-82DB-5C1BA5764840}" srcOrd="3" destOrd="0" presId="urn:microsoft.com/office/officeart/2008/layout/VerticalCurvedList"/>
    <dgm:cxn modelId="{510C379B-5BB8-44B8-9044-A3B8C54B4847}" type="presParOf" srcId="{3F55AECC-5DDB-44EE-9C88-00F2D27F2FB6}" destId="{C983FD04-5C89-442A-BE45-24CBFFC9734F}" srcOrd="4" destOrd="0" presId="urn:microsoft.com/office/officeart/2008/layout/VerticalCurvedList"/>
    <dgm:cxn modelId="{B37A4DA4-8234-43B0-901B-D935D7CDB986}" type="presParOf" srcId="{C983FD04-5C89-442A-BE45-24CBFFC9734F}" destId="{31226015-5473-4E8E-80F7-EA4226243E61}" srcOrd="0" destOrd="0" presId="urn:microsoft.com/office/officeart/2008/layout/VerticalCurvedList"/>
    <dgm:cxn modelId="{DD79E0A0-91BD-47C9-A591-F9C0E891E33D}" type="presParOf" srcId="{3F55AECC-5DDB-44EE-9C88-00F2D27F2FB6}" destId="{B6C55679-BF3E-4767-816E-4EEAB25E48D3}" srcOrd="5" destOrd="0" presId="urn:microsoft.com/office/officeart/2008/layout/VerticalCurvedList"/>
    <dgm:cxn modelId="{BEC0A2C2-006F-4A31-B61B-A3E0DD40FEA5}" type="presParOf" srcId="{3F55AECC-5DDB-44EE-9C88-00F2D27F2FB6}" destId="{164A8CBC-4BED-472D-9E20-8A6FED4983E0}" srcOrd="6" destOrd="0" presId="urn:microsoft.com/office/officeart/2008/layout/VerticalCurvedList"/>
    <dgm:cxn modelId="{831C0DAD-D696-4D63-A72D-9A2D16823CCA}" type="presParOf" srcId="{164A8CBC-4BED-472D-9E20-8A6FED4983E0}" destId="{D7D27C4E-8FCA-49D7-9201-A188BD30BB56}" srcOrd="0" destOrd="0" presId="urn:microsoft.com/office/officeart/2008/layout/VerticalCurvedList"/>
    <dgm:cxn modelId="{30769DE4-91B9-4640-9770-D2C529E31DB9}" type="presParOf" srcId="{3F55AECC-5DDB-44EE-9C88-00F2D27F2FB6}" destId="{C30CA7D8-7079-450C-8278-31D2A48C7F6A}" srcOrd="7" destOrd="0" presId="urn:microsoft.com/office/officeart/2008/layout/VerticalCurvedList"/>
    <dgm:cxn modelId="{4F8C191E-8942-4CB7-8C10-F3F6193DC1EF}" type="presParOf" srcId="{3F55AECC-5DDB-44EE-9C88-00F2D27F2FB6}" destId="{7F12C9E5-138D-41F4-AD0B-53BABD7B9848}" srcOrd="8" destOrd="0" presId="urn:microsoft.com/office/officeart/2008/layout/VerticalCurvedList"/>
    <dgm:cxn modelId="{B9C69E70-8222-4B5E-B65C-2E5D14ADC55D}" type="presParOf" srcId="{7F12C9E5-138D-41F4-AD0B-53BABD7B9848}" destId="{5BF3C304-DAEB-4E26-B3AE-69F0A01DBE12}" srcOrd="0" destOrd="0" presId="urn:microsoft.com/office/officeart/2008/layout/VerticalCurvedList"/>
    <dgm:cxn modelId="{618B54D6-B275-4639-998E-1FE6ECAF1BAA}" type="presParOf" srcId="{3F55AECC-5DDB-44EE-9C88-00F2D27F2FB6}" destId="{0EA4BBC2-0817-40DE-97BD-ABB335637FEC}" srcOrd="9" destOrd="0" presId="urn:microsoft.com/office/officeart/2008/layout/VerticalCurvedList"/>
    <dgm:cxn modelId="{24D0DC7B-71BB-424D-9B85-3754A959054A}" type="presParOf" srcId="{3F55AECC-5DDB-44EE-9C88-00F2D27F2FB6}" destId="{DC2195C3-336F-44B0-BA1D-6777F982C687}" srcOrd="10" destOrd="0" presId="urn:microsoft.com/office/officeart/2008/layout/VerticalCurvedList"/>
    <dgm:cxn modelId="{396DB53E-4C95-4CD5-B66B-9C079B19E4AF}" type="presParOf" srcId="{DC2195C3-336F-44B0-BA1D-6777F982C687}" destId="{8F6ED4C5-8761-443B-89A1-E752E794F253}" srcOrd="0" destOrd="0" presId="urn:microsoft.com/office/officeart/2008/layout/VerticalCurvedList"/>
    <dgm:cxn modelId="{268BC9DD-634E-4E1C-A3EF-99D5F9FCE8BF}" type="presParOf" srcId="{3F55AECC-5DDB-44EE-9C88-00F2D27F2FB6}" destId="{14822B31-975B-46C3-9FC7-177EF47751D4}" srcOrd="11" destOrd="0" presId="urn:microsoft.com/office/officeart/2008/layout/VerticalCurvedList"/>
    <dgm:cxn modelId="{F2380879-05B8-4E06-B4D8-8DB20CC909FB}" type="presParOf" srcId="{3F55AECC-5DDB-44EE-9C88-00F2D27F2FB6}" destId="{46A9A507-BB12-4C8B-99B2-CF1EAAB86BBB}" srcOrd="12" destOrd="0" presId="urn:microsoft.com/office/officeart/2008/layout/VerticalCurvedList"/>
    <dgm:cxn modelId="{86781120-1DF5-4457-AEE9-ECE655203FEF}" type="presParOf" srcId="{46A9A507-BB12-4C8B-99B2-CF1EAAB86BBB}" destId="{A5A5C928-0BF7-4582-94C0-16FE1386B9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0A7AF-C09F-4B12-8344-02F086C1ED82}"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id-ID"/>
        </a:p>
      </dgm:t>
    </dgm:pt>
    <dgm:pt modelId="{B5A3F2EE-F3BE-4169-A709-D6645E28360D}">
      <dgm:prSet phldrT="[Text]"/>
      <dgm:spPr>
        <a:solidFill>
          <a:schemeClr val="accent2"/>
        </a:solidFill>
      </dgm:spPr>
      <dgm:t>
        <a:bodyPr/>
        <a:lstStyle/>
        <a:p>
          <a:r>
            <a:rPr lang="id-ID" b="1" dirty="0"/>
            <a:t>1) Dianggap sebagai unit yang penting/strategis dalam melakukan </a:t>
          </a:r>
          <a:r>
            <a:rPr lang="en-US" b="1" dirty="0"/>
            <a:t> </a:t>
          </a:r>
        </a:p>
        <a:p>
          <a:r>
            <a:rPr lang="en-US" b="1" dirty="0"/>
            <a:t>    </a:t>
          </a:r>
          <a:r>
            <a:rPr lang="id-ID" b="1" dirty="0"/>
            <a:t>pelayanan publik</a:t>
          </a:r>
        </a:p>
      </dgm:t>
    </dgm:pt>
    <dgm:pt modelId="{2E0A9EC5-0DA1-4C80-A9CB-785528ED6A5F}" type="parTrans" cxnId="{C25ED1D9-A408-4F14-8C47-87B9C624B096}">
      <dgm:prSet/>
      <dgm:spPr/>
      <dgm:t>
        <a:bodyPr/>
        <a:lstStyle/>
        <a:p>
          <a:endParaRPr lang="id-ID" b="1"/>
        </a:p>
      </dgm:t>
    </dgm:pt>
    <dgm:pt modelId="{69CD6BBD-F5E3-4BAE-9C60-F78D1B5C2853}" type="sibTrans" cxnId="{C25ED1D9-A408-4F14-8C47-87B9C624B096}">
      <dgm:prSet/>
      <dgm:spPr/>
      <dgm:t>
        <a:bodyPr/>
        <a:lstStyle/>
        <a:p>
          <a:endParaRPr lang="id-ID" b="1"/>
        </a:p>
      </dgm:t>
    </dgm:pt>
    <dgm:pt modelId="{42279FDC-1B4F-4B39-9286-8BDE53FAF087}">
      <dgm:prSet phldrT="[Text]"/>
      <dgm:spPr/>
      <dgm:t>
        <a:bodyPr/>
        <a:lstStyle/>
        <a:p>
          <a:endParaRPr lang="id-ID" b="1" dirty="0"/>
        </a:p>
      </dgm:t>
    </dgm:pt>
    <dgm:pt modelId="{1891BFF2-07D3-4C54-BD85-E0F35273CD5F}" type="parTrans" cxnId="{86B75916-D301-41A2-B40D-0394AC83F3C3}">
      <dgm:prSet/>
      <dgm:spPr/>
      <dgm:t>
        <a:bodyPr/>
        <a:lstStyle/>
        <a:p>
          <a:endParaRPr lang="id-ID" b="1"/>
        </a:p>
      </dgm:t>
    </dgm:pt>
    <dgm:pt modelId="{6E87DCE5-9149-4E22-8CCC-E6DA0F1FE1EC}" type="sibTrans" cxnId="{86B75916-D301-41A2-B40D-0394AC83F3C3}">
      <dgm:prSet/>
      <dgm:spPr/>
      <dgm:t>
        <a:bodyPr/>
        <a:lstStyle/>
        <a:p>
          <a:endParaRPr lang="id-ID" b="1"/>
        </a:p>
      </dgm:t>
    </dgm:pt>
    <dgm:pt modelId="{C0A8613E-E06F-4018-865C-3B417721C5DF}">
      <dgm:prSet/>
      <dgm:spPr>
        <a:solidFill>
          <a:schemeClr val="accent2">
            <a:lumMod val="75000"/>
          </a:schemeClr>
        </a:solidFill>
      </dgm:spPr>
      <dgm:t>
        <a:bodyPr/>
        <a:lstStyle/>
        <a:p>
          <a:r>
            <a:rPr lang="id-ID" b="1" dirty="0"/>
            <a:t>2) Mengelola sumber daya yang cukup besar</a:t>
          </a:r>
        </a:p>
      </dgm:t>
    </dgm:pt>
    <dgm:pt modelId="{DFFFD8F1-DDA8-4E25-90CF-9589125F6DF9}" type="parTrans" cxnId="{B4810FEF-B169-48E4-B1C9-BFB42C245012}">
      <dgm:prSet/>
      <dgm:spPr/>
      <dgm:t>
        <a:bodyPr/>
        <a:lstStyle/>
        <a:p>
          <a:endParaRPr lang="id-ID" b="1"/>
        </a:p>
      </dgm:t>
    </dgm:pt>
    <dgm:pt modelId="{FD239FAF-E15C-4027-9DA2-FAB7C94758AA}" type="sibTrans" cxnId="{B4810FEF-B169-48E4-B1C9-BFB42C245012}">
      <dgm:prSet/>
      <dgm:spPr/>
      <dgm:t>
        <a:bodyPr/>
        <a:lstStyle/>
        <a:p>
          <a:endParaRPr lang="id-ID" b="1"/>
        </a:p>
      </dgm:t>
    </dgm:pt>
    <dgm:pt modelId="{EFB17BF7-F22C-4C98-AD12-C7E888C37450}">
      <dgm:prSet/>
      <dgm:spPr>
        <a:solidFill>
          <a:schemeClr val="bg2">
            <a:lumMod val="50000"/>
          </a:schemeClr>
        </a:solidFill>
      </dgm:spPr>
      <dgm:t>
        <a:bodyPr/>
        <a:lstStyle/>
        <a:p>
          <a:r>
            <a:rPr lang="id-ID" b="1" dirty="0">
              <a:latin typeface="Arial" panose="020B0604020202020204" pitchFamily="34" charset="0"/>
              <a:cs typeface="Arial" panose="020B0604020202020204" pitchFamily="34" charset="0"/>
            </a:rPr>
            <a:t>3) Memiliki tingkat keberhasilan Reformasi Birokrasi yang cukup tinggi di </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unit tersebut</a:t>
          </a:r>
          <a:r>
            <a:rPr lang="en-US" b="1" dirty="0">
              <a:latin typeface="Arial" panose="020B0604020202020204" pitchFamily="34" charset="0"/>
              <a:cs typeface="Arial" panose="020B0604020202020204" pitchFamily="34" charset="0"/>
            </a:rPr>
            <a:t>  </a:t>
          </a:r>
          <a:endParaRPr lang="id-ID" b="1" dirty="0">
            <a:latin typeface="Arial" panose="020B0604020202020204" pitchFamily="34" charset="0"/>
            <a:cs typeface="Arial" panose="020B0604020202020204" pitchFamily="34" charset="0"/>
          </a:endParaRPr>
        </a:p>
      </dgm:t>
    </dgm:pt>
    <dgm:pt modelId="{9BEC39BF-8A29-4A86-863E-49AE6ABD2202}" type="parTrans" cxnId="{580A68B6-D745-433A-9A49-539D976CE941}">
      <dgm:prSet/>
      <dgm:spPr/>
      <dgm:t>
        <a:bodyPr/>
        <a:lstStyle/>
        <a:p>
          <a:endParaRPr lang="id-ID" b="1"/>
        </a:p>
      </dgm:t>
    </dgm:pt>
    <dgm:pt modelId="{44F66E53-FFFB-4EDB-B3F6-7A2F034D47C0}" type="sibTrans" cxnId="{580A68B6-D745-433A-9A49-539D976CE941}">
      <dgm:prSet/>
      <dgm:spPr/>
      <dgm:t>
        <a:bodyPr/>
        <a:lstStyle/>
        <a:p>
          <a:endParaRPr lang="id-ID" b="1"/>
        </a:p>
      </dgm:t>
    </dgm:pt>
    <dgm:pt modelId="{8E7FE735-4A91-4FAD-A477-3F2BA477D6D8}" type="pres">
      <dgm:prSet presAssocID="{5D80A7AF-C09F-4B12-8344-02F086C1ED82}" presName="linear" presStyleCnt="0">
        <dgm:presLayoutVars>
          <dgm:animLvl val="lvl"/>
          <dgm:resizeHandles val="exact"/>
        </dgm:presLayoutVars>
      </dgm:prSet>
      <dgm:spPr/>
    </dgm:pt>
    <dgm:pt modelId="{7CFA3DF1-5079-4416-B664-2E2D89462C45}" type="pres">
      <dgm:prSet presAssocID="{B5A3F2EE-F3BE-4169-A709-D6645E28360D}" presName="parentText" presStyleLbl="node1" presStyleIdx="0" presStyleCnt="3" custLinFactNeighborY="-18616">
        <dgm:presLayoutVars>
          <dgm:chMax val="0"/>
          <dgm:bulletEnabled val="1"/>
        </dgm:presLayoutVars>
      </dgm:prSet>
      <dgm:spPr/>
    </dgm:pt>
    <dgm:pt modelId="{E5E44044-A6C6-4C60-8764-DEC5417DF2B2}" type="pres">
      <dgm:prSet presAssocID="{B5A3F2EE-F3BE-4169-A709-D6645E28360D}" presName="childText" presStyleLbl="revTx" presStyleIdx="0" presStyleCnt="1">
        <dgm:presLayoutVars>
          <dgm:bulletEnabled val="1"/>
        </dgm:presLayoutVars>
      </dgm:prSet>
      <dgm:spPr/>
    </dgm:pt>
    <dgm:pt modelId="{C25A40B8-4F0C-47A0-B2CD-5959B6AFD5A5}" type="pres">
      <dgm:prSet presAssocID="{C0A8613E-E06F-4018-865C-3B417721C5DF}" presName="parentText" presStyleLbl="node1" presStyleIdx="1" presStyleCnt="3" custLinFactY="-6909" custLinFactNeighborX="-168" custLinFactNeighborY="-100000">
        <dgm:presLayoutVars>
          <dgm:chMax val="0"/>
          <dgm:bulletEnabled val="1"/>
        </dgm:presLayoutVars>
      </dgm:prSet>
      <dgm:spPr/>
    </dgm:pt>
    <dgm:pt modelId="{49167D2B-07DD-45E5-9527-679554DE7699}" type="pres">
      <dgm:prSet presAssocID="{FD239FAF-E15C-4027-9DA2-FAB7C94758AA}" presName="spacer" presStyleCnt="0"/>
      <dgm:spPr/>
    </dgm:pt>
    <dgm:pt modelId="{81A1A07D-2276-472A-9272-0C63D2121B5D}" type="pres">
      <dgm:prSet presAssocID="{EFB17BF7-F22C-4C98-AD12-C7E888C37450}" presName="parentText" presStyleLbl="node1" presStyleIdx="2" presStyleCnt="3" custLinFactY="445" custLinFactNeighborY="100000">
        <dgm:presLayoutVars>
          <dgm:chMax val="0"/>
          <dgm:bulletEnabled val="1"/>
        </dgm:presLayoutVars>
      </dgm:prSet>
      <dgm:spPr/>
    </dgm:pt>
  </dgm:ptLst>
  <dgm:cxnLst>
    <dgm:cxn modelId="{0492930A-AF2E-4DD6-A093-D6628ABA9D77}" type="presOf" srcId="{5D80A7AF-C09F-4B12-8344-02F086C1ED82}" destId="{8E7FE735-4A91-4FAD-A477-3F2BA477D6D8}" srcOrd="0" destOrd="0" presId="urn:microsoft.com/office/officeart/2005/8/layout/vList2"/>
    <dgm:cxn modelId="{86B75916-D301-41A2-B40D-0394AC83F3C3}" srcId="{B5A3F2EE-F3BE-4169-A709-D6645E28360D}" destId="{42279FDC-1B4F-4B39-9286-8BDE53FAF087}" srcOrd="0" destOrd="0" parTransId="{1891BFF2-07D3-4C54-BD85-E0F35273CD5F}" sibTransId="{6E87DCE5-9149-4E22-8CCC-E6DA0F1FE1EC}"/>
    <dgm:cxn modelId="{9D4EA990-CFA3-479C-8420-C3D9CD475C2A}" type="presOf" srcId="{B5A3F2EE-F3BE-4169-A709-D6645E28360D}" destId="{7CFA3DF1-5079-4416-B664-2E2D89462C45}" srcOrd="0" destOrd="0" presId="urn:microsoft.com/office/officeart/2005/8/layout/vList2"/>
    <dgm:cxn modelId="{580A68B6-D745-433A-9A49-539D976CE941}" srcId="{5D80A7AF-C09F-4B12-8344-02F086C1ED82}" destId="{EFB17BF7-F22C-4C98-AD12-C7E888C37450}" srcOrd="2" destOrd="0" parTransId="{9BEC39BF-8A29-4A86-863E-49AE6ABD2202}" sibTransId="{44F66E53-FFFB-4EDB-B3F6-7A2F034D47C0}"/>
    <dgm:cxn modelId="{C25ED1D9-A408-4F14-8C47-87B9C624B096}" srcId="{5D80A7AF-C09F-4B12-8344-02F086C1ED82}" destId="{B5A3F2EE-F3BE-4169-A709-D6645E28360D}" srcOrd="0" destOrd="0" parTransId="{2E0A9EC5-0DA1-4C80-A9CB-785528ED6A5F}" sibTransId="{69CD6BBD-F5E3-4BAE-9C60-F78D1B5C2853}"/>
    <dgm:cxn modelId="{D0A56EDC-B1ED-4E43-A036-6E260C342027}" type="presOf" srcId="{EFB17BF7-F22C-4C98-AD12-C7E888C37450}" destId="{81A1A07D-2276-472A-9272-0C63D2121B5D}" srcOrd="0" destOrd="0" presId="urn:microsoft.com/office/officeart/2005/8/layout/vList2"/>
    <dgm:cxn modelId="{3DECEDE7-37F6-43BB-8A32-62837695FE01}" type="presOf" srcId="{42279FDC-1B4F-4B39-9286-8BDE53FAF087}" destId="{E5E44044-A6C6-4C60-8764-DEC5417DF2B2}" srcOrd="0" destOrd="0" presId="urn:microsoft.com/office/officeart/2005/8/layout/vList2"/>
    <dgm:cxn modelId="{00B803EA-8D42-45E7-8082-265FAE3BBF36}" type="presOf" srcId="{C0A8613E-E06F-4018-865C-3B417721C5DF}" destId="{C25A40B8-4F0C-47A0-B2CD-5959B6AFD5A5}" srcOrd="0" destOrd="0" presId="urn:microsoft.com/office/officeart/2005/8/layout/vList2"/>
    <dgm:cxn modelId="{B4810FEF-B169-48E4-B1C9-BFB42C245012}" srcId="{5D80A7AF-C09F-4B12-8344-02F086C1ED82}" destId="{C0A8613E-E06F-4018-865C-3B417721C5DF}" srcOrd="1" destOrd="0" parTransId="{DFFFD8F1-DDA8-4E25-90CF-9589125F6DF9}" sibTransId="{FD239FAF-E15C-4027-9DA2-FAB7C94758AA}"/>
    <dgm:cxn modelId="{51EFAD29-3D54-4A77-992B-E2CA83581250}" type="presParOf" srcId="{8E7FE735-4A91-4FAD-A477-3F2BA477D6D8}" destId="{7CFA3DF1-5079-4416-B664-2E2D89462C45}" srcOrd="0" destOrd="0" presId="urn:microsoft.com/office/officeart/2005/8/layout/vList2"/>
    <dgm:cxn modelId="{C442817F-1A46-4FD3-AE61-AC937FD02F87}" type="presParOf" srcId="{8E7FE735-4A91-4FAD-A477-3F2BA477D6D8}" destId="{E5E44044-A6C6-4C60-8764-DEC5417DF2B2}" srcOrd="1" destOrd="0" presId="urn:microsoft.com/office/officeart/2005/8/layout/vList2"/>
    <dgm:cxn modelId="{04A4AB92-FE54-49E8-8D5B-CD7A034EE538}" type="presParOf" srcId="{8E7FE735-4A91-4FAD-A477-3F2BA477D6D8}" destId="{C25A40B8-4F0C-47A0-B2CD-5959B6AFD5A5}" srcOrd="2" destOrd="0" presId="urn:microsoft.com/office/officeart/2005/8/layout/vList2"/>
    <dgm:cxn modelId="{4EE9438D-A8BA-43A9-AA87-F19F48F891DC}" type="presParOf" srcId="{8E7FE735-4A91-4FAD-A477-3F2BA477D6D8}" destId="{49167D2B-07DD-45E5-9527-679554DE7699}" srcOrd="3" destOrd="0" presId="urn:microsoft.com/office/officeart/2005/8/layout/vList2"/>
    <dgm:cxn modelId="{9D7AC144-491B-4B35-9496-F9D55D55C0AE}" type="presParOf" srcId="{8E7FE735-4A91-4FAD-A477-3F2BA477D6D8}" destId="{81A1A07D-2276-472A-9272-0C63D2121B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AE8CC-6748-40A0-A3EC-CA846C10AEEF}">
      <dsp:nvSpPr>
        <dsp:cNvPr id="0" name=""/>
        <dsp:cNvSpPr/>
      </dsp:nvSpPr>
      <dsp:spPr>
        <a:xfrm>
          <a:off x="4172" y="1008749"/>
          <a:ext cx="2509104" cy="723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 </a:t>
          </a:r>
          <a:r>
            <a:rPr lang="en-US" sz="2000" kern="1200" dirty="0" err="1"/>
            <a:t>Manajemen</a:t>
          </a:r>
          <a:r>
            <a:rPr lang="en-US" sz="2000" kern="1200" dirty="0"/>
            <a:t>  </a:t>
          </a:r>
          <a:r>
            <a:rPr lang="en-US" sz="2000" kern="1200" dirty="0" err="1"/>
            <a:t>Perubahan</a:t>
          </a:r>
          <a:endParaRPr lang="en-US" sz="2000" kern="1200" dirty="0"/>
        </a:p>
      </dsp:txBody>
      <dsp:txXfrm>
        <a:off x="4172" y="1008749"/>
        <a:ext cx="2509104" cy="723001"/>
      </dsp:txXfrm>
    </dsp:sp>
    <dsp:sp modelId="{01070DBB-78A1-47D9-AA32-E2D705437CD2}">
      <dsp:nvSpPr>
        <dsp:cNvPr id="0" name=""/>
        <dsp:cNvSpPr/>
      </dsp:nvSpPr>
      <dsp:spPr>
        <a:xfrm>
          <a:off x="4172" y="1740215"/>
          <a:ext cx="2509104" cy="1097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4172" y="1740215"/>
        <a:ext cx="2509104" cy="1097999"/>
      </dsp:txXfrm>
    </dsp:sp>
    <dsp:sp modelId="{AB7EB32E-96F8-4D7E-8A2F-B6103E411345}">
      <dsp:nvSpPr>
        <dsp:cNvPr id="0" name=""/>
        <dsp:cNvSpPr/>
      </dsp:nvSpPr>
      <dsp:spPr>
        <a:xfrm>
          <a:off x="2864551" y="1017136"/>
          <a:ext cx="2509104" cy="723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2. </a:t>
          </a:r>
          <a:r>
            <a:rPr lang="en-US" sz="2000" kern="1200" dirty="0" err="1"/>
            <a:t>Penguatan</a:t>
          </a:r>
          <a:r>
            <a:rPr lang="en-US" sz="2000" kern="1200" dirty="0"/>
            <a:t> </a:t>
          </a:r>
          <a:r>
            <a:rPr lang="en-US" sz="2000" kern="1200" dirty="0" err="1"/>
            <a:t>Pengawasan</a:t>
          </a:r>
          <a:endParaRPr lang="en-US" sz="2000" kern="1200" dirty="0"/>
        </a:p>
      </dsp:txBody>
      <dsp:txXfrm>
        <a:off x="2864551" y="1017136"/>
        <a:ext cx="2509104" cy="723001"/>
      </dsp:txXfrm>
    </dsp:sp>
    <dsp:sp modelId="{95F21333-F2C6-4434-B901-299C826E8705}">
      <dsp:nvSpPr>
        <dsp:cNvPr id="0" name=""/>
        <dsp:cNvSpPr/>
      </dsp:nvSpPr>
      <dsp:spPr>
        <a:xfrm>
          <a:off x="2864551" y="1740215"/>
          <a:ext cx="2509104" cy="1097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2864551" y="1740215"/>
        <a:ext cx="2509104" cy="1097999"/>
      </dsp:txXfrm>
    </dsp:sp>
    <dsp:sp modelId="{F4295BF7-51B0-4407-97E7-88B39DC536A0}">
      <dsp:nvSpPr>
        <dsp:cNvPr id="0" name=""/>
        <dsp:cNvSpPr/>
      </dsp:nvSpPr>
      <dsp:spPr>
        <a:xfrm>
          <a:off x="5724930" y="1017136"/>
          <a:ext cx="2509104" cy="723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3.Penguatan </a:t>
          </a:r>
          <a:r>
            <a:rPr lang="en-US" sz="2000" kern="1200" dirty="0" err="1"/>
            <a:t>Akuntabilitas</a:t>
          </a:r>
          <a:r>
            <a:rPr lang="en-US" sz="2000" kern="1200" dirty="0"/>
            <a:t> </a:t>
          </a:r>
          <a:r>
            <a:rPr lang="en-US" sz="2000" kern="1200" dirty="0" err="1"/>
            <a:t>Kinerja</a:t>
          </a:r>
          <a:r>
            <a:rPr lang="en-US" sz="2000" kern="1200" dirty="0"/>
            <a:t> </a:t>
          </a:r>
        </a:p>
      </dsp:txBody>
      <dsp:txXfrm>
        <a:off x="5724930" y="1017136"/>
        <a:ext cx="2509104" cy="723001"/>
      </dsp:txXfrm>
    </dsp:sp>
    <dsp:sp modelId="{15D3DBCC-F38B-411D-81B7-591611B69E35}">
      <dsp:nvSpPr>
        <dsp:cNvPr id="0" name=""/>
        <dsp:cNvSpPr/>
      </dsp:nvSpPr>
      <dsp:spPr>
        <a:xfrm>
          <a:off x="5724930" y="1740215"/>
          <a:ext cx="2509104" cy="1097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5724930" y="1740215"/>
        <a:ext cx="2509104" cy="1097999"/>
      </dsp:txXfrm>
    </dsp:sp>
    <dsp:sp modelId="{F2796173-87FF-4F3C-9FB0-D439BFCBBDFC}">
      <dsp:nvSpPr>
        <dsp:cNvPr id="0" name=""/>
        <dsp:cNvSpPr/>
      </dsp:nvSpPr>
      <dsp:spPr>
        <a:xfrm>
          <a:off x="8585309" y="1017136"/>
          <a:ext cx="2509104" cy="723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4. </a:t>
          </a:r>
          <a:r>
            <a:rPr lang="en-US" sz="1800" kern="1200" dirty="0" err="1"/>
            <a:t>Penguatan</a:t>
          </a:r>
          <a:r>
            <a:rPr lang="en-US" sz="1800" kern="1200" dirty="0"/>
            <a:t> </a:t>
          </a:r>
          <a:r>
            <a:rPr lang="en-US" sz="1800" kern="1200" dirty="0" err="1"/>
            <a:t>Kelembagaan</a:t>
          </a:r>
          <a:endParaRPr lang="en-US" sz="1800" kern="1200" dirty="0"/>
        </a:p>
      </dsp:txBody>
      <dsp:txXfrm>
        <a:off x="8585309" y="1017136"/>
        <a:ext cx="2509104" cy="723001"/>
      </dsp:txXfrm>
    </dsp:sp>
    <dsp:sp modelId="{2E40C6CF-3E02-4D13-907E-DA9ECB54D069}">
      <dsp:nvSpPr>
        <dsp:cNvPr id="0" name=""/>
        <dsp:cNvSpPr/>
      </dsp:nvSpPr>
      <dsp:spPr>
        <a:xfrm>
          <a:off x="8585309" y="1740215"/>
          <a:ext cx="2509104" cy="1097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endParaRPr lang="en-GB" sz="1800" kern="1200" dirty="0"/>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8585309" y="1740215"/>
        <a:ext cx="2509104" cy="1097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AE8CC-6748-40A0-A3EC-CA846C10AEEF}">
      <dsp:nvSpPr>
        <dsp:cNvPr id="0" name=""/>
        <dsp:cNvSpPr/>
      </dsp:nvSpPr>
      <dsp:spPr>
        <a:xfrm>
          <a:off x="13773" y="-9620"/>
          <a:ext cx="2506653" cy="9054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5. </a:t>
          </a:r>
          <a:r>
            <a:rPr lang="en-US" sz="1800" kern="1200" dirty="0" err="1"/>
            <a:t>Penataan</a:t>
          </a:r>
          <a:r>
            <a:rPr lang="en-US" sz="1800" kern="1200" dirty="0"/>
            <a:t> </a:t>
          </a:r>
          <a:r>
            <a:rPr lang="en-US" sz="1800" kern="1200" dirty="0" err="1"/>
            <a:t>Ketatalaksanaan</a:t>
          </a:r>
          <a:endParaRPr lang="en-US" sz="1800" kern="1200" dirty="0"/>
        </a:p>
      </dsp:txBody>
      <dsp:txXfrm>
        <a:off x="13773" y="-9620"/>
        <a:ext cx="2506653" cy="905420"/>
      </dsp:txXfrm>
    </dsp:sp>
    <dsp:sp modelId="{01070DBB-78A1-47D9-AA32-E2D705437CD2}">
      <dsp:nvSpPr>
        <dsp:cNvPr id="0" name=""/>
        <dsp:cNvSpPr/>
      </dsp:nvSpPr>
      <dsp:spPr>
        <a:xfrm>
          <a:off x="14375" y="895799"/>
          <a:ext cx="2506653" cy="10979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14375" y="895799"/>
        <a:ext cx="2506653" cy="1097999"/>
      </dsp:txXfrm>
    </dsp:sp>
    <dsp:sp modelId="{AB7EB32E-96F8-4D7E-8A2F-B6103E411345}">
      <dsp:nvSpPr>
        <dsp:cNvPr id="0" name=""/>
        <dsp:cNvSpPr/>
      </dsp:nvSpPr>
      <dsp:spPr>
        <a:xfrm>
          <a:off x="2871016" y="0"/>
          <a:ext cx="2504205" cy="9054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6. </a:t>
          </a:r>
          <a:r>
            <a:rPr lang="en-US" sz="1800" kern="1200" dirty="0" err="1"/>
            <a:t>Penguatan</a:t>
          </a:r>
          <a:r>
            <a:rPr lang="en-US" sz="1800" kern="1200" dirty="0"/>
            <a:t> </a:t>
          </a:r>
          <a:r>
            <a:rPr lang="en-US" sz="1800" kern="1200" dirty="0" err="1"/>
            <a:t>Sistem</a:t>
          </a:r>
          <a:r>
            <a:rPr lang="en-US" sz="1800" kern="1200" dirty="0"/>
            <a:t> </a:t>
          </a:r>
          <a:r>
            <a:rPr lang="en-US" sz="1800" kern="1200" dirty="0" err="1"/>
            <a:t>Manajemen</a:t>
          </a:r>
          <a:r>
            <a:rPr lang="en-US" sz="1800" kern="1200" dirty="0"/>
            <a:t> SDM </a:t>
          </a:r>
          <a:r>
            <a:rPr lang="en-US" sz="1800" kern="1200" dirty="0" err="1"/>
            <a:t>Aparatur</a:t>
          </a:r>
          <a:endParaRPr lang="en-US" sz="1800" kern="1200" dirty="0"/>
        </a:p>
      </dsp:txBody>
      <dsp:txXfrm>
        <a:off x="2871016" y="0"/>
        <a:ext cx="2504205" cy="905420"/>
      </dsp:txXfrm>
    </dsp:sp>
    <dsp:sp modelId="{95F21333-F2C6-4434-B901-299C826E8705}">
      <dsp:nvSpPr>
        <dsp:cNvPr id="0" name=""/>
        <dsp:cNvSpPr/>
      </dsp:nvSpPr>
      <dsp:spPr>
        <a:xfrm>
          <a:off x="2871016" y="905420"/>
          <a:ext cx="2504205" cy="10787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2871016" y="905420"/>
        <a:ext cx="2504205" cy="1078758"/>
      </dsp:txXfrm>
    </dsp:sp>
    <dsp:sp modelId="{E0969FBF-5105-42F9-A159-5058436D4CAE}">
      <dsp:nvSpPr>
        <dsp:cNvPr id="0" name=""/>
        <dsp:cNvSpPr/>
      </dsp:nvSpPr>
      <dsp:spPr>
        <a:xfrm>
          <a:off x="5725811" y="0"/>
          <a:ext cx="2504205" cy="9054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7. </a:t>
          </a:r>
          <a:r>
            <a:rPr lang="en-US" sz="1800" kern="1200" dirty="0" err="1"/>
            <a:t>Penguatan</a:t>
          </a:r>
          <a:r>
            <a:rPr lang="en-US" sz="1800" kern="1200" dirty="0"/>
            <a:t> </a:t>
          </a:r>
          <a:r>
            <a:rPr lang="en-US" sz="1800" kern="1200" dirty="0" err="1"/>
            <a:t>Peraturan</a:t>
          </a:r>
          <a:r>
            <a:rPr lang="en-US" sz="1800" kern="1200" dirty="0"/>
            <a:t> </a:t>
          </a:r>
          <a:r>
            <a:rPr lang="en-US" sz="1800" kern="1200" dirty="0" err="1"/>
            <a:t>Perundang-undangan</a:t>
          </a:r>
          <a:endParaRPr lang="en-US" sz="1800" kern="1200" dirty="0"/>
        </a:p>
      </dsp:txBody>
      <dsp:txXfrm>
        <a:off x="5725811" y="0"/>
        <a:ext cx="2504205" cy="905420"/>
      </dsp:txXfrm>
    </dsp:sp>
    <dsp:sp modelId="{B6273D5F-672F-48C8-AE3A-A687C1A17875}">
      <dsp:nvSpPr>
        <dsp:cNvPr id="0" name=""/>
        <dsp:cNvSpPr/>
      </dsp:nvSpPr>
      <dsp:spPr>
        <a:xfrm>
          <a:off x="5725811" y="905420"/>
          <a:ext cx="2504205" cy="10787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endParaRPr lang="en-GB" sz="1800" kern="1200" dirty="0"/>
        </a:p>
        <a:p>
          <a:pPr marL="171450" lvl="1" indent="-171450" algn="l" defTabSz="800100">
            <a:lnSpc>
              <a:spcPct val="90000"/>
            </a:lnSpc>
            <a:spcBef>
              <a:spcPct val="0"/>
            </a:spcBef>
            <a:spcAft>
              <a:spcPct val="15000"/>
            </a:spcAft>
            <a:buChar char="•"/>
          </a:pPr>
          <a:r>
            <a:rPr lang="en-US" sz="1800" kern="1200" dirty="0" err="1"/>
            <a:t>Anggota</a:t>
          </a:r>
          <a:r>
            <a:rPr lang="en-US" sz="1800" kern="1200" dirty="0"/>
            <a:t>:</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5725811" y="905420"/>
        <a:ext cx="2504205" cy="1078758"/>
      </dsp:txXfrm>
    </dsp:sp>
    <dsp:sp modelId="{F2796173-87FF-4F3C-9FB0-D439BFCBBDFC}">
      <dsp:nvSpPr>
        <dsp:cNvPr id="0" name=""/>
        <dsp:cNvSpPr/>
      </dsp:nvSpPr>
      <dsp:spPr>
        <a:xfrm>
          <a:off x="8580606" y="0"/>
          <a:ext cx="2504205" cy="9054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8. </a:t>
          </a:r>
          <a:r>
            <a:rPr lang="en-US" sz="1800" kern="1200" dirty="0" err="1"/>
            <a:t>Peningkatan</a:t>
          </a:r>
          <a:r>
            <a:rPr lang="en-US" sz="1800" kern="1200" dirty="0"/>
            <a:t> </a:t>
          </a:r>
          <a:r>
            <a:rPr lang="en-US" sz="1800" kern="1200" dirty="0" err="1"/>
            <a:t>Kualitas</a:t>
          </a:r>
          <a:r>
            <a:rPr lang="en-US" sz="1800" kern="1200" dirty="0"/>
            <a:t> </a:t>
          </a:r>
          <a:r>
            <a:rPr lang="en-US" sz="1800" kern="1200" dirty="0" err="1"/>
            <a:t>Pelayanan</a:t>
          </a:r>
          <a:r>
            <a:rPr lang="en-US" sz="1800" kern="1200" dirty="0"/>
            <a:t> </a:t>
          </a:r>
          <a:r>
            <a:rPr lang="en-US" sz="1800" kern="1200" dirty="0" err="1"/>
            <a:t>Publik</a:t>
          </a:r>
          <a:endParaRPr lang="en-US" sz="1800" kern="1200" dirty="0"/>
        </a:p>
      </dsp:txBody>
      <dsp:txXfrm>
        <a:off x="8580606" y="0"/>
        <a:ext cx="2504205" cy="905420"/>
      </dsp:txXfrm>
    </dsp:sp>
    <dsp:sp modelId="{2E40C6CF-3E02-4D13-907E-DA9ECB54D069}">
      <dsp:nvSpPr>
        <dsp:cNvPr id="0" name=""/>
        <dsp:cNvSpPr/>
      </dsp:nvSpPr>
      <dsp:spPr>
        <a:xfrm>
          <a:off x="8580606" y="905420"/>
          <a:ext cx="2504205" cy="10787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Koordinator</a:t>
          </a:r>
          <a:r>
            <a:rPr lang="en-US" sz="1800" kern="1200" dirty="0"/>
            <a:t>  :</a:t>
          </a:r>
          <a:endParaRPr lang="en-GB" sz="1800" kern="1200" dirty="0"/>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a:p>
          <a:pPr marL="171450" lvl="1" indent="-171450" algn="l" defTabSz="800100">
            <a:lnSpc>
              <a:spcPct val="90000"/>
            </a:lnSpc>
            <a:spcBef>
              <a:spcPct val="0"/>
            </a:spcBef>
            <a:spcAft>
              <a:spcPct val="15000"/>
            </a:spcAft>
            <a:buChar char="•"/>
          </a:pPr>
          <a:r>
            <a:rPr lang="en-US" sz="1800" kern="1200" dirty="0" err="1"/>
            <a:t>Anggota</a:t>
          </a:r>
          <a:r>
            <a:rPr lang="en-US" sz="1800" kern="1200" dirty="0"/>
            <a:t> :</a:t>
          </a:r>
        </a:p>
      </dsp:txBody>
      <dsp:txXfrm>
        <a:off x="8580606" y="905420"/>
        <a:ext cx="2504205" cy="1078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BEA72-FC84-4678-9A41-AE602DE83A32}">
      <dsp:nvSpPr>
        <dsp:cNvPr id="0" name=""/>
        <dsp:cNvSpPr/>
      </dsp:nvSpPr>
      <dsp:spPr>
        <a:xfrm>
          <a:off x="-5210386" y="-798064"/>
          <a:ext cx="6204640" cy="6204640"/>
        </a:xfrm>
        <a:prstGeom prst="blockArc">
          <a:avLst>
            <a:gd name="adj1" fmla="val 18900000"/>
            <a:gd name="adj2" fmla="val 2700000"/>
            <a:gd name="adj3" fmla="val 348"/>
          </a:avLst>
        </a:prstGeom>
        <a:noFill/>
        <a:ln w="9525" cap="flat" cmpd="sng" algn="ctr">
          <a:solidFill>
            <a:srgbClr val="70A525">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9359F61-547D-4F59-974E-55F1D7E20B01}">
      <dsp:nvSpPr>
        <dsp:cNvPr id="0" name=""/>
        <dsp:cNvSpPr/>
      </dsp:nvSpPr>
      <dsp:spPr>
        <a:xfrm>
          <a:off x="370796" y="242684"/>
          <a:ext cx="8359793" cy="485184"/>
        </a:xfrm>
        <a:prstGeom prst="rect">
          <a:avLst/>
        </a:prstGeom>
        <a:solidFill>
          <a:srgbClr val="70A525">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5115"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Instansi  Pemerintah  Menet</a:t>
          </a:r>
          <a:r>
            <a:rPr lang="en-US" sz="1300" b="1" kern="1200" dirty="0" err="1">
              <a:solidFill>
                <a:sysClr val="windowText" lastClr="000000"/>
              </a:solidFill>
              <a:latin typeface="Calibri"/>
              <a:ea typeface="+mn-ea"/>
              <a:cs typeface="+mn-cs"/>
            </a:rPr>
            <a:t>apkan</a:t>
          </a:r>
          <a:r>
            <a:rPr lang="en-US" sz="1300" b="1" kern="1200" dirty="0">
              <a:solidFill>
                <a:sysClr val="windowText" lastClr="000000"/>
              </a:solidFill>
              <a:latin typeface="Calibri"/>
              <a:ea typeface="+mn-ea"/>
              <a:cs typeface="+mn-cs"/>
            </a:rPr>
            <a:t> unit </a:t>
          </a:r>
          <a:r>
            <a:rPr lang="en-US" sz="1300" b="1" kern="1200" dirty="0" err="1">
              <a:solidFill>
                <a:sysClr val="windowText" lastClr="000000"/>
              </a:solidFill>
              <a:latin typeface="Calibri"/>
              <a:ea typeface="+mn-ea"/>
              <a:cs typeface="+mn-cs"/>
            </a:rPr>
            <a:t>kerja</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  percontohan </a:t>
          </a:r>
          <a:r>
            <a:rPr lang="en-US" sz="1300" b="1" kern="1200" dirty="0">
              <a:solidFill>
                <a:sysClr val="windowText" lastClr="000000"/>
              </a:solidFill>
              <a:latin typeface="Calibri"/>
              <a:ea typeface="+mn-ea"/>
              <a:cs typeface="+mn-cs"/>
            </a:rPr>
            <a:t>yang </a:t>
          </a:r>
          <a:r>
            <a:rPr lang="en-US" sz="1300" b="1" kern="1200" dirty="0" err="1">
              <a:solidFill>
                <a:sysClr val="windowText" lastClr="000000"/>
              </a:solidFill>
              <a:latin typeface="Calibri"/>
              <a:ea typeface="+mn-ea"/>
              <a:cs typeface="+mn-cs"/>
            </a:rPr>
            <a:t>akan</a:t>
          </a:r>
          <a:r>
            <a:rPr lang="en-US" sz="1300" b="1" kern="1200" dirty="0">
              <a:solidFill>
                <a:sysClr val="windowText" lastClr="000000"/>
              </a:solidFill>
              <a:latin typeface="Calibri"/>
              <a:ea typeface="+mn-ea"/>
              <a:cs typeface="+mn-cs"/>
            </a:rPr>
            <a:t> </a:t>
          </a:r>
          <a:r>
            <a:rPr lang="en-US" sz="1300" b="1" kern="1200" dirty="0" err="1">
              <a:solidFill>
                <a:sysClr val="windowText" lastClr="000000"/>
              </a:solidFill>
              <a:latin typeface="Calibri"/>
              <a:ea typeface="+mn-ea"/>
              <a:cs typeface="+mn-cs"/>
            </a:rPr>
            <a:t>dijadikan</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Z</a:t>
          </a:r>
          <a:r>
            <a:rPr lang="en-US" sz="1300" b="1" kern="1200" dirty="0" err="1">
              <a:solidFill>
                <a:sysClr val="windowText" lastClr="000000"/>
              </a:solidFill>
              <a:latin typeface="Calibri"/>
              <a:ea typeface="+mn-ea"/>
              <a:cs typeface="+mn-cs"/>
            </a:rPr>
            <a:t>ona</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I</a:t>
          </a:r>
          <a:r>
            <a:rPr lang="en-US" sz="1300" b="1" kern="1200" dirty="0" err="1">
              <a:solidFill>
                <a:sysClr val="windowText" lastClr="000000"/>
              </a:solidFill>
              <a:latin typeface="Calibri"/>
              <a:ea typeface="+mn-ea"/>
              <a:cs typeface="+mn-cs"/>
            </a:rPr>
            <a:t>ntegritas</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M</a:t>
          </a:r>
          <a:r>
            <a:rPr lang="en-US" sz="1300" b="1" kern="1200" dirty="0" err="1">
              <a:solidFill>
                <a:sysClr val="windowText" lastClr="000000"/>
              </a:solidFill>
              <a:latin typeface="Calibri"/>
              <a:ea typeface="+mn-ea"/>
              <a:cs typeface="+mn-cs"/>
            </a:rPr>
            <a:t>enuju</a:t>
          </a:r>
          <a:r>
            <a:rPr lang="en-US" sz="1300" b="1" kern="1200" dirty="0">
              <a:solidFill>
                <a:sysClr val="windowText" lastClr="000000"/>
              </a:solidFill>
              <a:latin typeface="Calibri"/>
              <a:ea typeface="+mn-ea"/>
              <a:cs typeface="+mn-cs"/>
            </a:rPr>
            <a:t>  </a:t>
          </a:r>
        </a:p>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Wilayah </a:t>
          </a:r>
          <a:r>
            <a:rPr lang="id-ID" sz="1300" b="1" kern="1200" dirty="0">
              <a:solidFill>
                <a:sysClr val="windowText" lastClr="000000"/>
              </a:solidFill>
              <a:latin typeface="Calibri"/>
              <a:ea typeface="+mn-ea"/>
              <a:cs typeface="+mn-cs"/>
            </a:rPr>
            <a:t>B</a:t>
          </a:r>
          <a:r>
            <a:rPr lang="en-US" sz="1300" b="1" kern="1200" dirty="0" err="1">
              <a:solidFill>
                <a:sysClr val="windowText" lastClr="000000"/>
              </a:solidFill>
              <a:latin typeface="Calibri"/>
              <a:ea typeface="+mn-ea"/>
              <a:cs typeface="+mn-cs"/>
            </a:rPr>
            <a:t>ebas</a:t>
          </a:r>
          <a:r>
            <a:rPr lang="en-US" sz="1300" b="1" kern="1200" dirty="0">
              <a:solidFill>
                <a:sysClr val="windowText" lastClr="000000"/>
              </a:solidFill>
              <a:latin typeface="Calibri"/>
              <a:ea typeface="+mn-ea"/>
              <a:cs typeface="+mn-cs"/>
            </a:rPr>
            <a:t> </a:t>
          </a:r>
          <a:r>
            <a:rPr lang="en-US" sz="1300" b="1" kern="1200" dirty="0" err="1">
              <a:solidFill>
                <a:sysClr val="windowText" lastClr="000000"/>
              </a:solidFill>
              <a:latin typeface="Calibri"/>
              <a:ea typeface="+mn-ea"/>
              <a:cs typeface="+mn-cs"/>
            </a:rPr>
            <a:t>dari</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K</a:t>
          </a:r>
          <a:r>
            <a:rPr lang="en-US" sz="1300" b="1" kern="1200" dirty="0" err="1">
              <a:solidFill>
                <a:sysClr val="windowText" lastClr="000000"/>
              </a:solidFill>
              <a:latin typeface="Calibri"/>
              <a:ea typeface="+mn-ea"/>
              <a:cs typeface="+mn-cs"/>
            </a:rPr>
            <a:t>orupsi</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WBK</a:t>
          </a:r>
          <a:r>
            <a:rPr lang="en-US" sz="1300" b="1" kern="1200" dirty="0">
              <a:solidFill>
                <a:sysClr val="windowText" lastClr="000000"/>
              </a:solidFill>
              <a:latin typeface="Calibri"/>
              <a:ea typeface="+mn-ea"/>
              <a:cs typeface="+mn-cs"/>
            </a:rPr>
            <a:t>)/</a:t>
          </a:r>
          <a:r>
            <a:rPr lang="id-ID" sz="1300" b="1" kern="1200" dirty="0">
              <a:solidFill>
                <a:sysClr val="windowText" lastClr="000000"/>
              </a:solidFill>
              <a:latin typeface="Calibri"/>
              <a:ea typeface="+mn-ea"/>
              <a:cs typeface="+mn-cs"/>
            </a:rPr>
            <a:t> W</a:t>
          </a:r>
          <a:r>
            <a:rPr lang="en-US" sz="1300" b="1" kern="1200" dirty="0" err="1">
              <a:solidFill>
                <a:sysClr val="windowText" lastClr="000000"/>
              </a:solidFill>
              <a:latin typeface="Calibri"/>
              <a:ea typeface="+mn-ea"/>
              <a:cs typeface="+mn-cs"/>
            </a:rPr>
            <a:t>ilayah</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B</a:t>
          </a:r>
          <a:r>
            <a:rPr lang="en-US" sz="1300" b="1" kern="1200" dirty="0" err="1">
              <a:solidFill>
                <a:sysClr val="windowText" lastClr="000000"/>
              </a:solidFill>
              <a:latin typeface="Calibri"/>
              <a:ea typeface="+mn-ea"/>
              <a:cs typeface="+mn-cs"/>
            </a:rPr>
            <a:t>irokrasi</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B</a:t>
          </a:r>
          <a:r>
            <a:rPr lang="en-US" sz="1300" b="1" kern="1200" dirty="0" err="1">
              <a:solidFill>
                <a:sysClr val="windowText" lastClr="000000"/>
              </a:solidFill>
              <a:latin typeface="Calibri"/>
              <a:ea typeface="+mn-ea"/>
              <a:cs typeface="+mn-cs"/>
            </a:rPr>
            <a:t>ersih</a:t>
          </a:r>
          <a:r>
            <a:rPr lang="en-US" sz="1300" b="1" kern="1200" dirty="0">
              <a:solidFill>
                <a:sysClr val="windowText" lastClr="000000"/>
              </a:solidFill>
              <a:latin typeface="Calibri"/>
              <a:ea typeface="+mn-ea"/>
              <a:cs typeface="+mn-cs"/>
            </a:rPr>
            <a:t> </a:t>
          </a:r>
          <a:r>
            <a:rPr lang="en-US" sz="1300" b="1" kern="1200" dirty="0" err="1">
              <a:solidFill>
                <a:sysClr val="windowText" lastClr="000000"/>
              </a:solidFill>
              <a:latin typeface="Calibri"/>
              <a:ea typeface="+mn-ea"/>
              <a:cs typeface="+mn-cs"/>
            </a:rPr>
            <a:t>dan</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M</a:t>
          </a:r>
          <a:r>
            <a:rPr lang="en-US" sz="1300" b="1" kern="1200" dirty="0" err="1">
              <a:solidFill>
                <a:sysClr val="windowText" lastClr="000000"/>
              </a:solidFill>
              <a:latin typeface="Calibri"/>
              <a:ea typeface="+mn-ea"/>
              <a:cs typeface="+mn-cs"/>
            </a:rPr>
            <a:t>elayani</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WBBM</a:t>
          </a:r>
          <a:r>
            <a:rPr lang="en-US" sz="1300" b="1" kern="1200" dirty="0">
              <a:solidFill>
                <a:sysClr val="windowText" lastClr="000000"/>
              </a:solidFill>
              <a:latin typeface="Calibri"/>
              <a:ea typeface="+mn-ea"/>
              <a:cs typeface="+mn-cs"/>
            </a:rPr>
            <a:t>).</a:t>
          </a:r>
        </a:p>
      </dsp:txBody>
      <dsp:txXfrm>
        <a:off x="370796" y="242684"/>
        <a:ext cx="8359793" cy="485184"/>
      </dsp:txXfrm>
    </dsp:sp>
    <dsp:sp modelId="{5D312ED7-CAD6-46B9-A1E5-CA0B0EFA7C04}">
      <dsp:nvSpPr>
        <dsp:cNvPr id="0" name=""/>
        <dsp:cNvSpPr/>
      </dsp:nvSpPr>
      <dsp:spPr>
        <a:xfrm>
          <a:off x="67556" y="182036"/>
          <a:ext cx="606480" cy="606480"/>
        </a:xfrm>
        <a:prstGeom prst="ellipse">
          <a:avLst/>
        </a:prstGeom>
        <a:solidFill>
          <a:sysClr val="window" lastClr="FFFFFF">
            <a:hueOff val="0"/>
            <a:satOff val="0"/>
            <a:lumOff val="0"/>
            <a:alphaOff val="0"/>
          </a:sysClr>
        </a:solidFill>
        <a:ln w="9525" cap="flat" cmpd="sng" algn="ctr">
          <a:solidFill>
            <a:srgbClr val="FF67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87B13CF6-9965-40D6-82DB-5C1BA5764840}">
      <dsp:nvSpPr>
        <dsp:cNvPr id="0" name=""/>
        <dsp:cNvSpPr/>
      </dsp:nvSpPr>
      <dsp:spPr>
        <a:xfrm>
          <a:off x="769893" y="970368"/>
          <a:ext cx="7960696" cy="485184"/>
        </a:xfrm>
        <a:prstGeom prst="rect">
          <a:avLst/>
        </a:prstGeom>
        <a:solidFill>
          <a:srgbClr val="70A525">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5115" tIns="33020" rIns="33020" bIns="33020" numCol="1" spcCol="1270" anchor="ctr" anchorCtr="0">
          <a:noAutofit/>
        </a:bodyPr>
        <a:lstStyle/>
        <a:p>
          <a:pPr marL="0" lvl="0" indent="0" algn="l" defTabSz="577850">
            <a:lnSpc>
              <a:spcPct val="90000"/>
            </a:lnSpc>
            <a:spcBef>
              <a:spcPct val="0"/>
            </a:spcBef>
            <a:spcAft>
              <a:spcPct val="35000"/>
            </a:spcAft>
            <a:buNone/>
          </a:pPr>
          <a:r>
            <a:rPr lang="id-ID" sz="1300" b="1" kern="1200" dirty="0">
              <a:solidFill>
                <a:sysClr val="windowText" lastClr="000000"/>
              </a:solidFill>
              <a:latin typeface="Calibri"/>
              <a:ea typeface="+mn-ea"/>
              <a:cs typeface="+mn-cs"/>
            </a:rPr>
            <a:t>Unit  Kerja  percontohan yang  dit</a:t>
          </a:r>
          <a:r>
            <a:rPr lang="en-US" sz="1300" b="1" kern="1200" dirty="0" err="1">
              <a:solidFill>
                <a:sysClr val="windowText" lastClr="000000"/>
              </a:solidFill>
              <a:latin typeface="Calibri"/>
              <a:ea typeface="+mn-ea"/>
              <a:cs typeface="+mn-cs"/>
            </a:rPr>
            <a:t>etapkan</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menyusun </a:t>
          </a:r>
          <a:r>
            <a:rPr lang="en-US" sz="1300" b="1" kern="1200" dirty="0" err="1">
              <a:solidFill>
                <a:sysClr val="windowText" lastClr="000000"/>
              </a:solidFill>
              <a:latin typeface="Calibri"/>
              <a:ea typeface="+mn-ea"/>
              <a:cs typeface="+mn-cs"/>
            </a:rPr>
            <a:t>rencana</a:t>
          </a:r>
          <a:r>
            <a:rPr lang="en-US" sz="1300" b="1" kern="1200" dirty="0">
              <a:solidFill>
                <a:sysClr val="windowText" lastClr="000000"/>
              </a:solidFill>
              <a:latin typeface="Calibri"/>
              <a:ea typeface="+mn-ea"/>
              <a:cs typeface="+mn-cs"/>
            </a:rPr>
            <a:t> </a:t>
          </a:r>
          <a:r>
            <a:rPr lang="en-US" sz="1300" b="1" kern="1200" dirty="0" err="1">
              <a:solidFill>
                <a:sysClr val="windowText" lastClr="000000"/>
              </a:solidFill>
              <a:latin typeface="Calibri"/>
              <a:ea typeface="+mn-ea"/>
              <a:cs typeface="+mn-cs"/>
            </a:rPr>
            <a:t>aksi</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 Pembangunan Z</a:t>
          </a:r>
          <a:r>
            <a:rPr lang="en-US" sz="1300" b="1" kern="1200" dirty="0" err="1">
              <a:solidFill>
                <a:sysClr val="windowText" lastClr="000000"/>
              </a:solidFill>
              <a:latin typeface="Calibri"/>
              <a:ea typeface="+mn-ea"/>
              <a:cs typeface="+mn-cs"/>
            </a:rPr>
            <a:t>ona</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I</a:t>
          </a:r>
          <a:r>
            <a:rPr lang="en-US" sz="1300" b="1" kern="1200" dirty="0" err="1">
              <a:solidFill>
                <a:sysClr val="windowText" lastClr="000000"/>
              </a:solidFill>
              <a:latin typeface="Calibri"/>
              <a:ea typeface="+mn-ea"/>
              <a:cs typeface="+mn-cs"/>
            </a:rPr>
            <a:t>ntegritas</a:t>
          </a:r>
          <a:r>
            <a:rPr lang="id-ID" sz="1300" b="1" kern="1200" dirty="0">
              <a:solidFill>
                <a:sysClr val="windowText" lastClr="000000"/>
              </a:solidFill>
              <a:latin typeface="Calibri"/>
              <a:ea typeface="+mn-ea"/>
              <a:cs typeface="+mn-cs"/>
            </a:rPr>
            <a:t> Menuju WBK/WBBM  mengacu pada  pemenuhan  kriteria  indikator  WBK/WBBM. (Indikator Pengungkit  dan Hasil)</a:t>
          </a:r>
          <a:endParaRPr lang="en-US" sz="1300" b="1" kern="1200" dirty="0">
            <a:solidFill>
              <a:sysClr val="windowText" lastClr="000000"/>
            </a:solidFill>
            <a:latin typeface="Calibri"/>
            <a:ea typeface="+mn-ea"/>
            <a:cs typeface="+mn-cs"/>
          </a:endParaRPr>
        </a:p>
      </dsp:txBody>
      <dsp:txXfrm>
        <a:off x="769893" y="970368"/>
        <a:ext cx="7960696" cy="485184"/>
      </dsp:txXfrm>
    </dsp:sp>
    <dsp:sp modelId="{31226015-5473-4E8E-80F7-EA4226243E61}">
      <dsp:nvSpPr>
        <dsp:cNvPr id="0" name=""/>
        <dsp:cNvSpPr/>
      </dsp:nvSpPr>
      <dsp:spPr>
        <a:xfrm>
          <a:off x="466653" y="909720"/>
          <a:ext cx="606480" cy="606480"/>
        </a:xfrm>
        <a:prstGeom prst="ellipse">
          <a:avLst/>
        </a:prstGeom>
        <a:solidFill>
          <a:sysClr val="window" lastClr="FFFFFF">
            <a:hueOff val="0"/>
            <a:satOff val="0"/>
            <a:lumOff val="0"/>
            <a:alphaOff val="0"/>
          </a:sysClr>
        </a:solidFill>
        <a:ln w="9525" cap="flat" cmpd="sng" algn="ctr">
          <a:solidFill>
            <a:srgbClr val="FF6700">
              <a:hueOff val="727302"/>
              <a:satOff val="-7327"/>
              <a:lumOff val="-2078"/>
              <a:alphaOff val="0"/>
            </a:srgbClr>
          </a:solidFill>
          <a:prstDash val="solid"/>
        </a:ln>
        <a:effectLst/>
      </dsp:spPr>
      <dsp:style>
        <a:lnRef idx="1">
          <a:scrgbClr r="0" g="0" b="0"/>
        </a:lnRef>
        <a:fillRef idx="1">
          <a:scrgbClr r="0" g="0" b="0"/>
        </a:fillRef>
        <a:effectRef idx="0">
          <a:scrgbClr r="0" g="0" b="0"/>
        </a:effectRef>
        <a:fontRef idx="minor"/>
      </dsp:style>
    </dsp:sp>
    <dsp:sp modelId="{B6C55679-BF3E-4767-816E-4EEAB25E48D3}">
      <dsp:nvSpPr>
        <dsp:cNvPr id="0" name=""/>
        <dsp:cNvSpPr/>
      </dsp:nvSpPr>
      <dsp:spPr>
        <a:xfrm>
          <a:off x="952390" y="1698052"/>
          <a:ext cx="7778199" cy="485184"/>
        </a:xfrm>
        <a:prstGeom prst="rect">
          <a:avLst/>
        </a:prstGeom>
        <a:solidFill>
          <a:srgbClr val="70A525">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5115" tIns="33020" rIns="33020" bIns="33020" numCol="1" spcCol="1270" anchor="ctr" anchorCtr="0">
          <a:noAutofit/>
        </a:bodyPr>
        <a:lstStyle/>
        <a:p>
          <a:pPr marL="0" lvl="0" indent="0" algn="l" defTabSz="577850">
            <a:lnSpc>
              <a:spcPct val="90000"/>
            </a:lnSpc>
            <a:spcBef>
              <a:spcPct val="0"/>
            </a:spcBef>
            <a:spcAft>
              <a:spcPct val="35000"/>
            </a:spcAft>
            <a:buNone/>
          </a:pPr>
          <a:r>
            <a:rPr lang="id-ID" sz="1300" b="1" kern="1200" dirty="0">
              <a:solidFill>
                <a:sysClr val="windowText" lastClr="000000"/>
              </a:solidFill>
              <a:latin typeface="Calibri"/>
              <a:ea typeface="+mn-ea"/>
              <a:cs typeface="+mn-cs"/>
            </a:rPr>
            <a:t>Unit  kerja  percontohan melaksanakan Re</a:t>
          </a:r>
          <a:r>
            <a:rPr lang="en-US" sz="1300" b="1" kern="1200" dirty="0" err="1">
              <a:solidFill>
                <a:sysClr val="windowText" lastClr="000000"/>
              </a:solidFill>
              <a:latin typeface="Calibri"/>
              <a:ea typeface="+mn-ea"/>
              <a:cs typeface="+mn-cs"/>
            </a:rPr>
            <a:t>ncana</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A</a:t>
          </a:r>
          <a:r>
            <a:rPr lang="en-US" sz="1300" b="1" kern="1200" dirty="0" err="1">
              <a:solidFill>
                <a:sysClr val="windowText" lastClr="000000"/>
              </a:solidFill>
              <a:latin typeface="Calibri"/>
              <a:ea typeface="+mn-ea"/>
              <a:cs typeface="+mn-cs"/>
            </a:rPr>
            <a:t>ksi</a:t>
          </a:r>
          <a:r>
            <a:rPr lang="id-ID" sz="1300" b="1" kern="1200" dirty="0">
              <a:solidFill>
                <a:sysClr val="windowText" lastClr="000000"/>
              </a:solidFill>
              <a:latin typeface="Calibri"/>
              <a:ea typeface="+mn-ea"/>
              <a:cs typeface="+mn-cs"/>
            </a:rPr>
            <a:t> Pembangunan  yang telah ditetapkan</a:t>
          </a:r>
          <a:r>
            <a:rPr lang="en-US" sz="1300" b="1" kern="1200" dirty="0">
              <a:solidFill>
                <a:sysClr val="windowText" lastClr="000000"/>
              </a:solidFill>
              <a:latin typeface="Calibri"/>
              <a:ea typeface="+mn-ea"/>
              <a:cs typeface="+mn-cs"/>
            </a:rPr>
            <a:t>. </a:t>
          </a:r>
        </a:p>
      </dsp:txBody>
      <dsp:txXfrm>
        <a:off x="952390" y="1698052"/>
        <a:ext cx="7778199" cy="485184"/>
      </dsp:txXfrm>
    </dsp:sp>
    <dsp:sp modelId="{D7D27C4E-8FCA-49D7-9201-A188BD30BB56}">
      <dsp:nvSpPr>
        <dsp:cNvPr id="0" name=""/>
        <dsp:cNvSpPr/>
      </dsp:nvSpPr>
      <dsp:spPr>
        <a:xfrm>
          <a:off x="649150" y="1637404"/>
          <a:ext cx="606480" cy="606480"/>
        </a:xfrm>
        <a:prstGeom prst="ellipse">
          <a:avLst/>
        </a:prstGeom>
        <a:solidFill>
          <a:sysClr val="window" lastClr="FFFFFF">
            <a:hueOff val="0"/>
            <a:satOff val="0"/>
            <a:lumOff val="0"/>
            <a:alphaOff val="0"/>
          </a:sysClr>
        </a:solidFill>
        <a:ln w="9525" cap="flat" cmpd="sng" algn="ctr">
          <a:solidFill>
            <a:srgbClr val="FF6700">
              <a:hueOff val="1454603"/>
              <a:satOff val="-14654"/>
              <a:lumOff val="-4157"/>
              <a:alphaOff val="0"/>
            </a:srgbClr>
          </a:solidFill>
          <a:prstDash val="solid"/>
        </a:ln>
        <a:effectLst/>
      </dsp:spPr>
      <dsp:style>
        <a:lnRef idx="1">
          <a:scrgbClr r="0" g="0" b="0"/>
        </a:lnRef>
        <a:fillRef idx="1">
          <a:scrgbClr r="0" g="0" b="0"/>
        </a:fillRef>
        <a:effectRef idx="0">
          <a:scrgbClr r="0" g="0" b="0"/>
        </a:effectRef>
        <a:fontRef idx="minor"/>
      </dsp:style>
    </dsp:sp>
    <dsp:sp modelId="{C30CA7D8-7079-450C-8278-31D2A48C7F6A}">
      <dsp:nvSpPr>
        <dsp:cNvPr id="0" name=""/>
        <dsp:cNvSpPr/>
      </dsp:nvSpPr>
      <dsp:spPr>
        <a:xfrm>
          <a:off x="952390" y="2425275"/>
          <a:ext cx="7778199" cy="485184"/>
        </a:xfrm>
        <a:prstGeom prst="rect">
          <a:avLst/>
        </a:prstGeom>
        <a:solidFill>
          <a:srgbClr val="70A525">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5115"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Unit kerja  percontohan mel</a:t>
          </a:r>
          <a:r>
            <a:rPr lang="en-US" sz="1300" b="1" kern="1200" dirty="0" err="1">
              <a:solidFill>
                <a:sysClr val="windowText" lastClr="000000"/>
              </a:solidFill>
              <a:latin typeface="Calibri"/>
              <a:ea typeface="+mn-ea"/>
              <a:cs typeface="+mn-cs"/>
            </a:rPr>
            <a:t>akukan</a:t>
          </a:r>
          <a:r>
            <a:rPr lang="en-US" sz="1300" b="1" kern="1200" dirty="0">
              <a:solidFill>
                <a:sysClr val="windowText" lastClr="000000"/>
              </a:solidFill>
              <a:latin typeface="Calibri"/>
              <a:ea typeface="+mn-ea"/>
              <a:cs typeface="+mn-cs"/>
            </a:rPr>
            <a:t> monitoring </a:t>
          </a:r>
          <a:r>
            <a:rPr lang="en-US" sz="1300" b="1" kern="1200" dirty="0" err="1">
              <a:solidFill>
                <a:sysClr val="windowText" lastClr="000000"/>
              </a:solidFill>
              <a:latin typeface="Calibri"/>
              <a:ea typeface="+mn-ea"/>
              <a:cs typeface="+mn-cs"/>
            </a:rPr>
            <a:t>dan</a:t>
          </a:r>
          <a:r>
            <a:rPr lang="en-US" sz="1300" b="1" kern="1200" dirty="0">
              <a:solidFill>
                <a:sysClr val="windowText" lastClr="000000"/>
              </a:solidFill>
              <a:latin typeface="Calibri"/>
              <a:ea typeface="+mn-ea"/>
              <a:cs typeface="+mn-cs"/>
            </a:rPr>
            <a:t> </a:t>
          </a:r>
          <a:r>
            <a:rPr lang="en-US" sz="1300" b="1" kern="1200" dirty="0" err="1">
              <a:solidFill>
                <a:sysClr val="windowText" lastClr="000000"/>
              </a:solidFill>
              <a:latin typeface="Calibri"/>
              <a:ea typeface="+mn-ea"/>
              <a:cs typeface="+mn-cs"/>
            </a:rPr>
            <a:t>evaluasi</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 berkala </a:t>
          </a:r>
          <a:r>
            <a:rPr lang="en-US" sz="1300" b="1" kern="1200" dirty="0" err="1">
              <a:solidFill>
                <a:sysClr val="windowText" lastClr="000000"/>
              </a:solidFill>
              <a:latin typeface="Calibri"/>
              <a:ea typeface="+mn-ea"/>
              <a:cs typeface="+mn-cs"/>
            </a:rPr>
            <a:t>atas</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 capaian pelaksanaan  Rencana  </a:t>
          </a:r>
          <a:r>
            <a:rPr lang="en-US" sz="1300" b="1" kern="1200" dirty="0">
              <a:solidFill>
                <a:sysClr val="windowText" lastClr="000000"/>
              </a:solidFill>
              <a:latin typeface="Calibri"/>
              <a:ea typeface="+mn-ea"/>
              <a:cs typeface="+mn-cs"/>
            </a:rPr>
            <a:t>  </a:t>
          </a:r>
        </a:p>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Aksi Pembangunan</a:t>
          </a:r>
          <a:r>
            <a:rPr lang="en-US" sz="1300" b="1" kern="1200" dirty="0">
              <a:solidFill>
                <a:sysClr val="windowText" lastClr="000000"/>
              </a:solidFill>
              <a:latin typeface="Calibri"/>
              <a:ea typeface="+mn-ea"/>
              <a:cs typeface="+mn-cs"/>
            </a:rPr>
            <a:t>.</a:t>
          </a:r>
        </a:p>
      </dsp:txBody>
      <dsp:txXfrm>
        <a:off x="952390" y="2425275"/>
        <a:ext cx="7778199" cy="485184"/>
      </dsp:txXfrm>
    </dsp:sp>
    <dsp:sp modelId="{5BF3C304-DAEB-4E26-B3AE-69F0A01DBE12}">
      <dsp:nvSpPr>
        <dsp:cNvPr id="0" name=""/>
        <dsp:cNvSpPr/>
      </dsp:nvSpPr>
      <dsp:spPr>
        <a:xfrm>
          <a:off x="649150" y="2364627"/>
          <a:ext cx="606480" cy="606480"/>
        </a:xfrm>
        <a:prstGeom prst="ellipse">
          <a:avLst/>
        </a:prstGeom>
        <a:solidFill>
          <a:sysClr val="window" lastClr="FFFFFF">
            <a:hueOff val="0"/>
            <a:satOff val="0"/>
            <a:lumOff val="0"/>
            <a:alphaOff val="0"/>
          </a:sysClr>
        </a:solidFill>
        <a:ln w="9525" cap="flat" cmpd="sng" algn="ctr">
          <a:solidFill>
            <a:srgbClr val="FF6700">
              <a:hueOff val="2181905"/>
              <a:satOff val="-21980"/>
              <a:lumOff val="-6235"/>
              <a:alphaOff val="0"/>
            </a:srgbClr>
          </a:solidFill>
          <a:prstDash val="solid"/>
        </a:ln>
        <a:effectLst/>
      </dsp:spPr>
      <dsp:style>
        <a:lnRef idx="1">
          <a:scrgbClr r="0" g="0" b="0"/>
        </a:lnRef>
        <a:fillRef idx="1">
          <a:scrgbClr r="0" g="0" b="0"/>
        </a:fillRef>
        <a:effectRef idx="0">
          <a:scrgbClr r="0" g="0" b="0"/>
        </a:effectRef>
        <a:fontRef idx="minor"/>
      </dsp:style>
    </dsp:sp>
    <dsp:sp modelId="{0EA4BBC2-0817-40DE-97BD-ABB335637FEC}">
      <dsp:nvSpPr>
        <dsp:cNvPr id="0" name=""/>
        <dsp:cNvSpPr/>
      </dsp:nvSpPr>
      <dsp:spPr>
        <a:xfrm>
          <a:off x="769893" y="3152959"/>
          <a:ext cx="7960696" cy="485184"/>
        </a:xfrm>
        <a:prstGeom prst="rect">
          <a:avLst/>
        </a:prstGeom>
        <a:solidFill>
          <a:srgbClr val="70A525">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5115"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Tim Penilai Internal melakukan  penilaian  kepada  Unit  kerja  percontohan  atas  hasil   Pembangunan </a:t>
          </a:r>
          <a:r>
            <a:rPr lang="en-US" sz="1300" b="1" kern="1200" dirty="0">
              <a:solidFill>
                <a:sysClr val="windowText" lastClr="000000"/>
              </a:solidFill>
              <a:latin typeface="Calibri"/>
              <a:ea typeface="+mn-ea"/>
              <a:cs typeface="+mn-cs"/>
            </a:rPr>
            <a:t> </a:t>
          </a:r>
        </a:p>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Z</a:t>
          </a:r>
          <a:r>
            <a:rPr lang="en-US" sz="1300" b="1" kern="1200" dirty="0" err="1">
              <a:solidFill>
                <a:sysClr val="windowText" lastClr="000000"/>
              </a:solidFill>
              <a:latin typeface="Calibri"/>
              <a:ea typeface="+mn-ea"/>
              <a:cs typeface="+mn-cs"/>
            </a:rPr>
            <a:t>ona</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I</a:t>
          </a:r>
          <a:r>
            <a:rPr lang="en-US" sz="1300" b="1" kern="1200" dirty="0" err="1">
              <a:solidFill>
                <a:sysClr val="windowText" lastClr="000000"/>
              </a:solidFill>
              <a:latin typeface="Calibri"/>
              <a:ea typeface="+mn-ea"/>
              <a:cs typeface="+mn-cs"/>
            </a:rPr>
            <a:t>ntegritas</a:t>
          </a:r>
          <a:r>
            <a:rPr lang="id-ID" sz="1300" b="1" kern="1200" dirty="0">
              <a:solidFill>
                <a:sysClr val="windowText" lastClr="000000"/>
              </a:solidFill>
              <a:latin typeface="Calibri"/>
              <a:ea typeface="+mn-ea"/>
              <a:cs typeface="+mn-cs"/>
            </a:rPr>
            <a:t> Menuju WBK/WBBM  yang dilakukan.  </a:t>
          </a:r>
          <a:endParaRPr lang="en-US" sz="1300" b="1" kern="1200" dirty="0">
            <a:solidFill>
              <a:sysClr val="windowText" lastClr="000000"/>
            </a:solidFill>
            <a:latin typeface="Calibri"/>
            <a:ea typeface="+mn-ea"/>
            <a:cs typeface="+mn-cs"/>
          </a:endParaRPr>
        </a:p>
      </dsp:txBody>
      <dsp:txXfrm>
        <a:off x="769893" y="3152959"/>
        <a:ext cx="7960696" cy="485184"/>
      </dsp:txXfrm>
    </dsp:sp>
    <dsp:sp modelId="{8F6ED4C5-8761-443B-89A1-E752E794F253}">
      <dsp:nvSpPr>
        <dsp:cNvPr id="0" name=""/>
        <dsp:cNvSpPr/>
      </dsp:nvSpPr>
      <dsp:spPr>
        <a:xfrm>
          <a:off x="466653" y="3092311"/>
          <a:ext cx="606480" cy="606480"/>
        </a:xfrm>
        <a:prstGeom prst="ellipse">
          <a:avLst/>
        </a:prstGeom>
        <a:solidFill>
          <a:sysClr val="window" lastClr="FFFFFF">
            <a:hueOff val="0"/>
            <a:satOff val="0"/>
            <a:lumOff val="0"/>
            <a:alphaOff val="0"/>
          </a:sysClr>
        </a:solidFill>
        <a:ln w="9525" cap="flat" cmpd="sng" algn="ctr">
          <a:solidFill>
            <a:srgbClr val="FF6700">
              <a:hueOff val="2909206"/>
              <a:satOff val="-29307"/>
              <a:lumOff val="-8314"/>
              <a:alphaOff val="0"/>
            </a:srgbClr>
          </a:solidFill>
          <a:prstDash val="solid"/>
        </a:ln>
        <a:effectLst/>
      </dsp:spPr>
      <dsp:style>
        <a:lnRef idx="1">
          <a:scrgbClr r="0" g="0" b="0"/>
        </a:lnRef>
        <a:fillRef idx="1">
          <a:scrgbClr r="0" g="0" b="0"/>
        </a:fillRef>
        <a:effectRef idx="0">
          <a:scrgbClr r="0" g="0" b="0"/>
        </a:effectRef>
        <a:fontRef idx="minor"/>
      </dsp:style>
    </dsp:sp>
    <dsp:sp modelId="{14822B31-975B-46C3-9FC7-177EF47751D4}">
      <dsp:nvSpPr>
        <dsp:cNvPr id="0" name=""/>
        <dsp:cNvSpPr/>
      </dsp:nvSpPr>
      <dsp:spPr>
        <a:xfrm>
          <a:off x="370796" y="3878450"/>
          <a:ext cx="8359793" cy="489570"/>
        </a:xfrm>
        <a:prstGeom prst="rect">
          <a:avLst/>
        </a:prstGeom>
        <a:solidFill>
          <a:srgbClr val="70A525">
            <a:lumMod val="60000"/>
            <a:lumOff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5115" tIns="33020" rIns="33020" bIns="3302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Apabila  Hasil  Penilaian  Tim  Internal , Unit  Kerja  dinyatakan  berhasil  memenuhi  predikat WBK/WBBM,  </a:t>
          </a:r>
          <a:endParaRPr lang="en-US" sz="1300" b="1" kern="1200" dirty="0">
            <a:solidFill>
              <a:sysClr val="windowText" lastClr="000000"/>
            </a:solidFill>
            <a:latin typeface="Calibri"/>
            <a:ea typeface="+mn-ea"/>
            <a:cs typeface="+mn-cs"/>
          </a:endParaRPr>
        </a:p>
        <a:p>
          <a:pPr marL="0" lvl="0" indent="0" algn="l" defTabSz="577850">
            <a:lnSpc>
              <a:spcPct val="90000"/>
            </a:lnSpc>
            <a:spcBef>
              <a:spcPct val="0"/>
            </a:spcBef>
            <a:spcAft>
              <a:spcPct val="35000"/>
            </a:spcAft>
            <a:buNone/>
          </a:pP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Unit Kerja  tersebut  Diajukan  Kepada K</a:t>
          </a:r>
          <a:r>
            <a:rPr lang="en-US" sz="1300" b="1" kern="1200" dirty="0" err="1">
              <a:solidFill>
                <a:sysClr val="windowText" lastClr="000000"/>
              </a:solidFill>
              <a:latin typeface="Calibri"/>
              <a:ea typeface="+mn-ea"/>
              <a:cs typeface="+mn-cs"/>
            </a:rPr>
            <a:t>ementerian</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PANRB, selaku Tim Penilai Eksternal  untuk dilakukan </a:t>
          </a:r>
          <a:r>
            <a:rPr lang="en-US" sz="1300" b="1" kern="1200" dirty="0">
              <a:solidFill>
                <a:sysClr val="windowText" lastClr="000000"/>
              </a:solidFill>
              <a:latin typeface="Calibri"/>
              <a:ea typeface="+mn-ea"/>
              <a:cs typeface="+mn-cs"/>
            </a:rPr>
            <a:t> </a:t>
          </a:r>
          <a:r>
            <a:rPr lang="id-ID" sz="1300" b="1" kern="1200" dirty="0">
              <a:solidFill>
                <a:sysClr val="windowText" lastClr="000000"/>
              </a:solidFill>
              <a:latin typeface="Calibri"/>
              <a:ea typeface="+mn-ea"/>
              <a:cs typeface="+mn-cs"/>
            </a:rPr>
            <a:t>evaluasi.</a:t>
          </a:r>
          <a:endParaRPr lang="en-US" sz="1300" b="1" kern="1200" dirty="0">
            <a:solidFill>
              <a:sysClr val="windowText" lastClr="000000"/>
            </a:solidFill>
            <a:latin typeface="Calibri"/>
            <a:ea typeface="+mn-ea"/>
            <a:cs typeface="+mn-cs"/>
          </a:endParaRPr>
        </a:p>
      </dsp:txBody>
      <dsp:txXfrm>
        <a:off x="370796" y="3878450"/>
        <a:ext cx="8359793" cy="489570"/>
      </dsp:txXfrm>
    </dsp:sp>
    <dsp:sp modelId="{A5A5C928-0BF7-4582-94C0-16FE1386B9EB}">
      <dsp:nvSpPr>
        <dsp:cNvPr id="0" name=""/>
        <dsp:cNvSpPr/>
      </dsp:nvSpPr>
      <dsp:spPr>
        <a:xfrm>
          <a:off x="67556" y="3819995"/>
          <a:ext cx="606480" cy="606480"/>
        </a:xfrm>
        <a:prstGeom prst="ellipse">
          <a:avLst/>
        </a:prstGeom>
        <a:solidFill>
          <a:sysClr val="window" lastClr="FFFFFF">
            <a:hueOff val="0"/>
            <a:satOff val="0"/>
            <a:lumOff val="0"/>
            <a:alphaOff val="0"/>
          </a:sysClr>
        </a:solidFill>
        <a:ln w="9525" cap="flat" cmpd="sng" algn="ctr">
          <a:solidFill>
            <a:srgbClr val="FF6700">
              <a:hueOff val="3636508"/>
              <a:satOff val="-36634"/>
              <a:lumOff val="-10392"/>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A3DF1-5079-4416-B664-2E2D89462C45}">
      <dsp:nvSpPr>
        <dsp:cNvPr id="0" name=""/>
        <dsp:cNvSpPr/>
      </dsp:nvSpPr>
      <dsp:spPr>
        <a:xfrm>
          <a:off x="0" y="0"/>
          <a:ext cx="9583270" cy="958229"/>
        </a:xfrm>
        <a:prstGeom prst="roundRect">
          <a:avLst/>
        </a:prstGeom>
        <a:solidFill>
          <a:schemeClr val="accent2"/>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d-ID" sz="2100" b="1" kern="1200" dirty="0"/>
            <a:t>1) Dianggap sebagai unit yang penting/strategis dalam melakukan </a:t>
          </a:r>
          <a:r>
            <a:rPr lang="en-US" sz="2100" b="1" kern="1200" dirty="0"/>
            <a:t> </a:t>
          </a:r>
        </a:p>
        <a:p>
          <a:pPr marL="0" lvl="0" indent="0" algn="l" defTabSz="933450">
            <a:lnSpc>
              <a:spcPct val="90000"/>
            </a:lnSpc>
            <a:spcBef>
              <a:spcPct val="0"/>
            </a:spcBef>
            <a:spcAft>
              <a:spcPct val="35000"/>
            </a:spcAft>
            <a:buNone/>
          </a:pPr>
          <a:r>
            <a:rPr lang="en-US" sz="2100" b="1" kern="1200" dirty="0"/>
            <a:t>    </a:t>
          </a:r>
          <a:r>
            <a:rPr lang="id-ID" sz="2100" b="1" kern="1200" dirty="0"/>
            <a:t>pelayanan publik</a:t>
          </a:r>
        </a:p>
      </dsp:txBody>
      <dsp:txXfrm>
        <a:off x="46777" y="46777"/>
        <a:ext cx="9489716" cy="864675"/>
      </dsp:txXfrm>
    </dsp:sp>
    <dsp:sp modelId="{E5E44044-A6C6-4C60-8764-DEC5417DF2B2}">
      <dsp:nvSpPr>
        <dsp:cNvPr id="0" name=""/>
        <dsp:cNvSpPr/>
      </dsp:nvSpPr>
      <dsp:spPr>
        <a:xfrm>
          <a:off x="0" y="1014581"/>
          <a:ext cx="958327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269"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id-ID" sz="1600" b="1" kern="1200" dirty="0"/>
        </a:p>
      </dsp:txBody>
      <dsp:txXfrm>
        <a:off x="0" y="1014581"/>
        <a:ext cx="9583270" cy="347760"/>
      </dsp:txXfrm>
    </dsp:sp>
    <dsp:sp modelId="{C25A40B8-4F0C-47A0-B2CD-5959B6AFD5A5}">
      <dsp:nvSpPr>
        <dsp:cNvPr id="0" name=""/>
        <dsp:cNvSpPr/>
      </dsp:nvSpPr>
      <dsp:spPr>
        <a:xfrm>
          <a:off x="0" y="1235656"/>
          <a:ext cx="9583270" cy="958229"/>
        </a:xfrm>
        <a:prstGeom prst="roundRect">
          <a:avLst/>
        </a:prstGeom>
        <a:solidFill>
          <a:schemeClr val="accent2">
            <a:lumMod val="75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d-ID" sz="2100" b="1" kern="1200" dirty="0"/>
            <a:t>2) Mengelola sumber daya yang cukup besar</a:t>
          </a:r>
        </a:p>
      </dsp:txBody>
      <dsp:txXfrm>
        <a:off x="46777" y="1282433"/>
        <a:ext cx="9489716" cy="864675"/>
      </dsp:txXfrm>
    </dsp:sp>
    <dsp:sp modelId="{81A1A07D-2276-472A-9272-0C63D2121B5D}">
      <dsp:nvSpPr>
        <dsp:cNvPr id="0" name=""/>
        <dsp:cNvSpPr/>
      </dsp:nvSpPr>
      <dsp:spPr>
        <a:xfrm>
          <a:off x="0" y="2437402"/>
          <a:ext cx="9583270" cy="958229"/>
        </a:xfrm>
        <a:prstGeom prst="roundRect">
          <a:avLst/>
        </a:prstGeom>
        <a:solidFill>
          <a:schemeClr val="bg2">
            <a:lumMod val="50000"/>
          </a:schemeClr>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d-ID" sz="2100" b="1" kern="1200" dirty="0">
              <a:latin typeface="Arial" panose="020B0604020202020204" pitchFamily="34" charset="0"/>
              <a:cs typeface="Arial" panose="020B0604020202020204" pitchFamily="34" charset="0"/>
            </a:rPr>
            <a:t>3) Memiliki tingkat keberhasilan Reformasi Birokrasi yang cukup tinggi di </a:t>
          </a:r>
          <a:endParaRPr lang="en-US" sz="2100" b="1" kern="1200" dirty="0">
            <a:latin typeface="Arial" panose="020B0604020202020204" pitchFamily="34" charset="0"/>
            <a:cs typeface="Arial" panose="020B0604020202020204" pitchFamily="34" charset="0"/>
          </a:endParaRPr>
        </a:p>
        <a:p>
          <a:pPr marL="0" lvl="0" indent="0" algn="l" defTabSz="9334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    </a:t>
          </a:r>
          <a:r>
            <a:rPr lang="id-ID" sz="2100" b="1" kern="1200" dirty="0">
              <a:latin typeface="Arial" panose="020B0604020202020204" pitchFamily="34" charset="0"/>
              <a:cs typeface="Arial" panose="020B0604020202020204" pitchFamily="34" charset="0"/>
            </a:rPr>
            <a:t>unit tersebut</a:t>
          </a:r>
          <a:r>
            <a:rPr lang="en-US" sz="2100" b="1" kern="1200" dirty="0">
              <a:latin typeface="Arial" panose="020B0604020202020204" pitchFamily="34" charset="0"/>
              <a:cs typeface="Arial" panose="020B0604020202020204" pitchFamily="34" charset="0"/>
            </a:rPr>
            <a:t>  </a:t>
          </a:r>
          <a:endParaRPr lang="id-ID" sz="2100" b="1" kern="1200" dirty="0">
            <a:latin typeface="Arial" panose="020B0604020202020204" pitchFamily="34" charset="0"/>
            <a:cs typeface="Arial" panose="020B0604020202020204" pitchFamily="34" charset="0"/>
          </a:endParaRPr>
        </a:p>
      </dsp:txBody>
      <dsp:txXfrm>
        <a:off x="46777" y="2484179"/>
        <a:ext cx="9489716" cy="8646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DB720-9EF3-4E09-881F-88D2FE26FBC0}" type="datetimeFigureOut">
              <a:rPr lang="id-ID" smtClean="0"/>
              <a:t>30/10/2019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AA1F1-AAF6-4664-9A59-317ED04CCF6E}" type="slidenum">
              <a:rPr lang="id-ID" smtClean="0"/>
              <a:t>‹#›</a:t>
            </a:fld>
            <a:endParaRPr lang="id-ID"/>
          </a:p>
        </p:txBody>
      </p:sp>
    </p:spTree>
    <p:extLst>
      <p:ext uri="{BB962C8B-B14F-4D97-AF65-F5344CB8AC3E}">
        <p14:creationId xmlns:p14="http://schemas.microsoft.com/office/powerpoint/2010/main" val="34624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809871-F8D6-4097-8916-2FF609D50857}"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056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89F7E6-0DA0-4886-9A95-CAB8C910575F}"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41922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CE80-D939-4908-93A9-524D0A6C6B19}"/>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6657709B-EF34-4CC5-A564-00C238B954BA}"/>
              </a:ext>
            </a:extLst>
          </p:cNvPr>
          <p:cNvSpPr>
            <a:spLocks noGrp="1"/>
          </p:cNvSpPr>
          <p:nvPr>
            <p:ph type="dt" sz="half" idx="10"/>
          </p:nvPr>
        </p:nvSpPr>
        <p:spPr/>
        <p:txBody>
          <a:bodyPr/>
          <a:lstStyle/>
          <a:p>
            <a:fld id="{0EA2B530-D37E-42D5-8409-9D67D24DCC05}" type="datetime1">
              <a:rPr lang="en-US" smtClean="0"/>
              <a:t>10/30/2019</a:t>
            </a:fld>
            <a:endParaRPr lang="en-US" dirty="0"/>
          </a:p>
        </p:txBody>
      </p:sp>
      <p:sp>
        <p:nvSpPr>
          <p:cNvPr id="4" name="Footer Placeholder 3">
            <a:extLst>
              <a:ext uri="{FF2B5EF4-FFF2-40B4-BE49-F238E27FC236}">
                <a16:creationId xmlns:a16="http://schemas.microsoft.com/office/drawing/2014/main" id="{532B2258-947B-4330-88C2-13EFAADEC43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2CF42C-41AF-47C1-B1A8-6EC1C50334A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18515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C6843-B03A-4C77-8B80-47779E509736}"/>
              </a:ext>
            </a:extLst>
          </p:cNvPr>
          <p:cNvSpPr>
            <a:spLocks noGrp="1"/>
          </p:cNvSpPr>
          <p:nvPr>
            <p:ph type="dt" sz="half" idx="10"/>
          </p:nvPr>
        </p:nvSpPr>
        <p:spPr/>
        <p:txBody>
          <a:bodyPr/>
          <a:lstStyle/>
          <a:p>
            <a:fld id="{FCA05315-C7F8-40F9-814F-1D99253A48BD}" type="datetime1">
              <a:rPr lang="en-US" smtClean="0"/>
              <a:t>10/30/2019</a:t>
            </a:fld>
            <a:endParaRPr lang="en-US" dirty="0"/>
          </a:p>
        </p:txBody>
      </p:sp>
      <p:sp>
        <p:nvSpPr>
          <p:cNvPr id="3" name="Footer Placeholder 2">
            <a:extLst>
              <a:ext uri="{FF2B5EF4-FFF2-40B4-BE49-F238E27FC236}">
                <a16:creationId xmlns:a16="http://schemas.microsoft.com/office/drawing/2014/main" id="{D6CE3C8D-54CA-4CF0-85A8-3FDA6713F1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0FF655-23ED-4B24-95FD-1194F2C329A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30428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F006-07B0-4D22-AADD-799777FC0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EBC54118-644E-4EC6-883E-0EC5D0300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C4672DCA-8A3B-44C0-9EE4-CF7A20F92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F36EE0-081C-4A1C-BD06-71A4ADB44F2B}"/>
              </a:ext>
            </a:extLst>
          </p:cNvPr>
          <p:cNvSpPr>
            <a:spLocks noGrp="1"/>
          </p:cNvSpPr>
          <p:nvPr>
            <p:ph type="dt" sz="half" idx="10"/>
          </p:nvPr>
        </p:nvSpPr>
        <p:spPr/>
        <p:txBody>
          <a:bodyPr/>
          <a:lstStyle/>
          <a:p>
            <a:fld id="{FE9927DF-9E13-4220-AF71-D77EC684EB65}" type="datetime1">
              <a:rPr lang="en-US" smtClean="0"/>
              <a:t>10/30/2019</a:t>
            </a:fld>
            <a:endParaRPr lang="en-US" dirty="0"/>
          </a:p>
        </p:txBody>
      </p:sp>
      <p:sp>
        <p:nvSpPr>
          <p:cNvPr id="6" name="Footer Placeholder 5">
            <a:extLst>
              <a:ext uri="{FF2B5EF4-FFF2-40B4-BE49-F238E27FC236}">
                <a16:creationId xmlns:a16="http://schemas.microsoft.com/office/drawing/2014/main" id="{3FD54D98-7EA7-4ECA-9B5E-2868AA388C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FDA0EF-6A1C-4885-8E11-34C319A1720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43313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4172-1BAD-49D8-8E14-C6C5584FB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BF8678C5-FE9F-443D-AAB8-29EAB0168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E7B41BF4-E25C-405F-B9BA-2A201527D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CA1A03-2BC9-4607-9DCF-6BB9786CB623}"/>
              </a:ext>
            </a:extLst>
          </p:cNvPr>
          <p:cNvSpPr>
            <a:spLocks noGrp="1"/>
          </p:cNvSpPr>
          <p:nvPr>
            <p:ph type="dt" sz="half" idx="10"/>
          </p:nvPr>
        </p:nvSpPr>
        <p:spPr/>
        <p:txBody>
          <a:bodyPr/>
          <a:lstStyle/>
          <a:p>
            <a:fld id="{AB35BE5D-0D57-47CD-BDE2-AAC13D3B818A}" type="datetime1">
              <a:rPr lang="en-US" smtClean="0"/>
              <a:t>10/30/2019</a:t>
            </a:fld>
            <a:endParaRPr lang="en-US" dirty="0"/>
          </a:p>
        </p:txBody>
      </p:sp>
      <p:sp>
        <p:nvSpPr>
          <p:cNvPr id="6" name="Footer Placeholder 5">
            <a:extLst>
              <a:ext uri="{FF2B5EF4-FFF2-40B4-BE49-F238E27FC236}">
                <a16:creationId xmlns:a16="http://schemas.microsoft.com/office/drawing/2014/main" id="{1DAF081A-0684-4AF5-98E2-2D6704ADB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3EE4B5-2DB6-4FB1-AAF2-3ECAD594D13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54454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7070-568C-4622-91AF-DCB0706F85FC}"/>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5F39D646-9C70-4BBD-84FE-BEDFC7F3BF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400B6EF-B70D-43FB-AB48-6A38FE12AC9A}"/>
              </a:ext>
            </a:extLst>
          </p:cNvPr>
          <p:cNvSpPr>
            <a:spLocks noGrp="1"/>
          </p:cNvSpPr>
          <p:nvPr>
            <p:ph type="dt" sz="half" idx="10"/>
          </p:nvPr>
        </p:nvSpPr>
        <p:spPr/>
        <p:txBody>
          <a:bodyPr/>
          <a:lstStyle/>
          <a:p>
            <a:fld id="{9BE76B9F-364D-4A51-ACFE-D6FC3E424BFF}" type="datetime1">
              <a:rPr lang="en-US" smtClean="0"/>
              <a:t>10/30/2019</a:t>
            </a:fld>
            <a:endParaRPr lang="en-US" dirty="0"/>
          </a:p>
        </p:txBody>
      </p:sp>
      <p:sp>
        <p:nvSpPr>
          <p:cNvPr id="5" name="Footer Placeholder 4">
            <a:extLst>
              <a:ext uri="{FF2B5EF4-FFF2-40B4-BE49-F238E27FC236}">
                <a16:creationId xmlns:a16="http://schemas.microsoft.com/office/drawing/2014/main" id="{D119C586-CBBE-462F-B8E1-DF2B4545CF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404EE7-DBE5-4D53-A7BC-AE2860A3AE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349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D2502-CBA1-4CC7-8679-EB115E8D06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734B49AC-698A-4917-AEA5-FF145A3E85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7D7095E-9664-41C0-8349-717C733A015C}"/>
              </a:ext>
            </a:extLst>
          </p:cNvPr>
          <p:cNvSpPr>
            <a:spLocks noGrp="1"/>
          </p:cNvSpPr>
          <p:nvPr>
            <p:ph type="dt" sz="half" idx="10"/>
          </p:nvPr>
        </p:nvSpPr>
        <p:spPr/>
        <p:txBody>
          <a:bodyPr/>
          <a:lstStyle/>
          <a:p>
            <a:fld id="{922F2CA3-63BA-46D7-A135-1831B38D1BE4}" type="datetime1">
              <a:rPr lang="en-US" smtClean="0"/>
              <a:t>10/30/2019</a:t>
            </a:fld>
            <a:endParaRPr lang="en-US" dirty="0"/>
          </a:p>
        </p:txBody>
      </p:sp>
      <p:sp>
        <p:nvSpPr>
          <p:cNvPr id="5" name="Footer Placeholder 4">
            <a:extLst>
              <a:ext uri="{FF2B5EF4-FFF2-40B4-BE49-F238E27FC236}">
                <a16:creationId xmlns:a16="http://schemas.microsoft.com/office/drawing/2014/main" id="{27290622-B52D-4E77-9C53-86B8A0D6EE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E98295-C8CE-4C7E-A30E-42181EF0D7C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638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736F9A-96A5-49A1-A45E-356D92894AEA}"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42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E77F6F-35C5-4569-935F-FF481C30FED1}"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338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4B40A0-037E-42B6-8D0B-348F38C28D47}"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832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EBD2-1F4F-4907-ACDC-072D1A4AB2F3}"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346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9B7B3-E129-4678-94FF-8F1CE8EDAA2D}"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72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ED017-1555-4662-B0EC-24FBA763722D}"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568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1361F5-C843-4F96-9010-825D72C4D424}"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077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9465EF-C0AE-402A-8860-0E29616F1188}"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1391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F08E6E-E55C-4E3F-9FBA-40F1B9307865}"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990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25850-F4AE-4FF4-955D-5A64B0110E15}"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4872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8BAABB-099D-41A4-8407-F37BC222F5DA}"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438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27A6EC-A8D5-473B-BD55-54C5F6C60CED}"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4248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BBAA09-A581-4BE4-8190-5F64CD25B45F}"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6430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5709B-903B-4CBC-AA29-02B97D0E0350}"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4644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9E4CBA-8096-4971-87FC-807E0953560F}"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9599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CC75B4-B55F-4BAA-AC0D-2F7A7201E82E}"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3493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13AA3F-5D42-4651-A1A5-066E9EEBF965}"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2538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C0033E-B9B1-4AAC-89D4-E0766E927F33}"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0627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273856A-FDD6-4B44-A43E-1C4AA221D760}"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7765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82F6DD0-3D69-42C3-A79F-3B012EEF3E26}"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949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761CD-81BB-4878-B382-ED062FF42C94}"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2847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75B5F07-885D-48B3-A60E-3662AF6C3B37}"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817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471FD-79B0-4764-809D-FF16603C2BDF}"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5620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52AE2-911E-4BF0-971E-6786CBDB7F6E}"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1134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99B47E-894A-4447-8587-31C205A0B9E7}"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5990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F7EB52-95FA-406C-9C18-C0A51BC82AA1}"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9190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72B41C-21CC-47B5-B15D-72581BABF8CF}"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6001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D9F408-4BC0-4BF2-BF01-79EB0AC7A1F5}"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8634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AC26BC-79DE-488C-A2DD-B08E50BA896A}"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6448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77434-A05D-4DA1-A286-2CC3E6E71C2A}"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0048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8DB822E-C4DB-47EE-B280-C67EAA44DA3E}"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5454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07FDA7-3670-42B0-8243-52CA1A63764C}"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6548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0714BC-51EF-4696-B6E2-C3A8640024A1}"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1201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A1BDB7-4FE3-49A4-BBB0-6238A795F1A0}"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8580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EB9EC8-5F94-4454-AA20-7E334E36EF9F}"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9663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ABCD3-140B-4A98-8765-A8FBC1C42274}"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1959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A6D0B-128F-4465-9686-7C277F613BAB}"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22671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F300BE-2815-45C8-8496-F1B3BA991EC8}"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5892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3E5DA09-9759-454C-8123-33C17A534A5B}"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6404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51F2899-3EC7-4FF5-BE94-193E51A918BD}"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6730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8AB3A-8CE6-4523-A20A-EE954D10FF9F}"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0039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34CE8CC-8EDA-4928-A25F-02A2D9C70D1C}" type="datetime1">
              <a:rPr lang="en-US" smtClean="0"/>
              <a:t>10/30/2019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240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438FC2-30E8-4018-842B-909D494710FC}"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6397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8166F8-F98C-4F51-913E-81B2BBE89451}" type="datetime1">
              <a:rPr lang="en-US" smtClean="0"/>
              <a:t>10/30/2019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120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FE0F5-E942-47F4-AAB1-2F7D6F1E5400}"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344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D7D4A8-8189-4984-83B3-784BD1C0BE28}"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0532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D90BFC-C0D6-4356-9816-ED178DEA743A}"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972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7F5F1-FA32-4C03-AE39-FB4E48D5321D}"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1630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4F1DF-4520-482D-91C8-5F7B15E02B11}"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518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91644-5E14-419C-8CD5-24BC02A81E53}"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9605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02C5EF-1CC4-43A3-892D-205BC001E154}"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5348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E0EEE33-28BC-4B37-9031-6326CBA960BF}" type="datetime1">
              <a:rPr lang="en-US" smtClean="0"/>
              <a:t>10/30/2019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290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B9B0B8-D2C8-4DBB-A37E-D492EE6A94A5}"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313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906014-3981-4400-B00C-D5068DBDEB86}"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16871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61DA29-0364-4BCF-AD10-475EB2786E1F}"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2158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69A347-549E-4838-B03A-158AFFDEA7C4}" type="datetime1">
              <a:rPr lang="en-US" smtClean="0"/>
              <a:t>10/30/2019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822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87D7EE-BA02-4069-8462-26DBDF33318E}"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8387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E983CA-3C57-40CC-8AED-619AA3F4C310}"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8705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720A3-C8B7-4AA4-A638-7510DB327638}"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485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6A68C0-E797-4C08-B4C8-589D0B69D599}"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6136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7751F-2C53-46AF-BFB6-E62BB2EF4E3E}"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977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00837-CFC9-4973-A064-8497B7586188}"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4207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790CB-54F6-4586-BE64-2431F3BFC860}"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337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C3CF16-FCB7-46FC-8E89-431C0A4F74B1}"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061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D6FAA-2FE2-4897-9976-D385C7C0725A}"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1159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9015F5-C023-4C3D-B8F8-B3C646C5AE38}"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7424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9ABD32-2AA9-4E2F-B555-74A4C7C68B99}"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487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D62D4-5279-48EF-836C-9A5772DF69EB}"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3943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B00FF8-E314-4352-AB56-18C116B06D90}"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6735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72E0F0-43BE-47EF-BC33-17B13A612EA2}"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5745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C7320C-B216-4037-B25A-0386B2570EBB}"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805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100CBC-71CB-485D-8ACA-E6A6AE8371EE}"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085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4EB00-A30C-4FF5-B866-B5CE8EA4F680}"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6889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630AAA7-FD14-48E5-A62E-F34AE540D944}" type="datetime1">
              <a:rPr lang="en-US" smtClean="0"/>
              <a:t>10/30/2019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4462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BDFC5-D364-4B3D-B289-CB803D46C67A}"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2207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C5B7D-5FCA-4DCA-AAE7-7DE8C83AEF95}"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92255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819A3-955D-46D3-811D-527C7F886D5B}"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7124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0EF2DF-F2F5-45F7-8E2C-3B8D2FAD143E}"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666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DA77C-7A02-4185-9C1D-674A1EA02AA6}"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51963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AFC543-D190-4F25-8860-6CC62F5B85ED}" type="datetime1">
              <a:rPr lang="en-US" smtClean="0"/>
              <a:t>10/30/2019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34521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8C0E4-07B5-4D6B-9922-4503CD0470A1}" type="datetime1">
              <a:rPr lang="en-US" smtClean="0"/>
              <a:t>10/30/2019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0316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38E382-7ED3-4CBC-BBF1-C7E073DD0ACC}"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36564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A4448D-9D83-4108-85A3-6BF17452EBD0}"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03509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C6C816-CBE7-4F79-9913-9C6549AB4BC3}"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95793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E02C3E6-EB7A-4126-937D-27B63EDF4B8A}"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238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9DC413D-399D-4D11-A214-4ECBFFD3BF5A}"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690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4E87DC-BFCB-48E8-8425-630FFADDEB4D}" type="datetime1">
              <a:rPr lang="en-US" smtClean="0"/>
              <a:t>10/30/2019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08973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70EFC8-5CB5-4EC8-B37C-D45CAEDD3251}"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25115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51E0F3E-4DCB-43FC-AB55-238A182B4BED}" type="datetime1">
              <a:rPr lang="en-US" smtClean="0"/>
              <a:t>10/30/2019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9765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91B3C3-3067-4696-A4BD-57A097F4EF99}" type="datetime1">
              <a:rPr lang="en-US" smtClean="0"/>
              <a:t>10/30/2019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6738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0179FCE-35B2-487F-9B27-FC5D2EE353F8}"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9114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BC2FBFC-56E5-4902-8B92-00FD34FB7AA7}" type="datetime1">
              <a:rPr lang="en-US" smtClean="0"/>
              <a:t>10/30/2019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28094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D3A9-EBFA-4CF1-A9B5-743D05EE5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9975C825-F597-480A-9015-9FB95DE29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34C4425B-31ED-4FB3-BC1B-028DA6083AF6}"/>
              </a:ext>
            </a:extLst>
          </p:cNvPr>
          <p:cNvSpPr>
            <a:spLocks noGrp="1"/>
          </p:cNvSpPr>
          <p:nvPr>
            <p:ph type="dt" sz="half" idx="10"/>
          </p:nvPr>
        </p:nvSpPr>
        <p:spPr/>
        <p:txBody>
          <a:bodyPr/>
          <a:lstStyle/>
          <a:p>
            <a:fld id="{634D4522-0122-4F3C-B9F8-41E062B3EE86}" type="datetime1">
              <a:rPr lang="en-US" smtClean="0"/>
              <a:t>10/30/2019</a:t>
            </a:fld>
            <a:endParaRPr lang="en-US" dirty="0"/>
          </a:p>
        </p:txBody>
      </p:sp>
      <p:sp>
        <p:nvSpPr>
          <p:cNvPr id="5" name="Footer Placeholder 4">
            <a:extLst>
              <a:ext uri="{FF2B5EF4-FFF2-40B4-BE49-F238E27FC236}">
                <a16:creationId xmlns:a16="http://schemas.microsoft.com/office/drawing/2014/main" id="{AB627F01-74AB-4696-A175-BA62B4D8BA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C630A-96F9-4BE8-8C13-26A43205F6C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21071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9245-C916-40FD-8A40-5947931939F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B4B60F57-7851-4A87-92CF-EA3E753563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73CA2D1-D5E7-4AC0-8F22-E916F036DACD}"/>
              </a:ext>
            </a:extLst>
          </p:cNvPr>
          <p:cNvSpPr>
            <a:spLocks noGrp="1"/>
          </p:cNvSpPr>
          <p:nvPr>
            <p:ph type="dt" sz="half" idx="10"/>
          </p:nvPr>
        </p:nvSpPr>
        <p:spPr/>
        <p:txBody>
          <a:bodyPr/>
          <a:lstStyle/>
          <a:p>
            <a:fld id="{36293C56-688D-49F6-8991-8D0039B055A2}" type="datetime1">
              <a:rPr lang="en-US" smtClean="0"/>
              <a:t>10/30/2019</a:t>
            </a:fld>
            <a:endParaRPr lang="en-US" dirty="0"/>
          </a:p>
        </p:txBody>
      </p:sp>
      <p:sp>
        <p:nvSpPr>
          <p:cNvPr id="5" name="Footer Placeholder 4">
            <a:extLst>
              <a:ext uri="{FF2B5EF4-FFF2-40B4-BE49-F238E27FC236}">
                <a16:creationId xmlns:a16="http://schemas.microsoft.com/office/drawing/2014/main" id="{1B14DC15-6CE8-4E30-8F36-BAB7764B59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BC9E04-81AA-42F4-8598-A0551072A4F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58002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81B9-731F-49EF-A0C2-6D6F879BC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61653F05-035A-4FC7-8685-C2D7DC8988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0F9234-2C07-48B8-AD51-F7D771EBA0DC}"/>
              </a:ext>
            </a:extLst>
          </p:cNvPr>
          <p:cNvSpPr>
            <a:spLocks noGrp="1"/>
          </p:cNvSpPr>
          <p:nvPr>
            <p:ph type="dt" sz="half" idx="10"/>
          </p:nvPr>
        </p:nvSpPr>
        <p:spPr/>
        <p:txBody>
          <a:bodyPr/>
          <a:lstStyle/>
          <a:p>
            <a:fld id="{D1149DD7-5682-4B16-B027-8F4FC739C7BB}" type="datetime1">
              <a:rPr lang="en-US" smtClean="0"/>
              <a:t>10/30/2019</a:t>
            </a:fld>
            <a:endParaRPr lang="en-US" dirty="0"/>
          </a:p>
        </p:txBody>
      </p:sp>
      <p:sp>
        <p:nvSpPr>
          <p:cNvPr id="5" name="Footer Placeholder 4">
            <a:extLst>
              <a:ext uri="{FF2B5EF4-FFF2-40B4-BE49-F238E27FC236}">
                <a16:creationId xmlns:a16="http://schemas.microsoft.com/office/drawing/2014/main" id="{0630C428-5F44-4353-AB89-BF3CD45DF4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8BC43-1518-4BB9-9791-B995907CB60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24653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D616-1897-46DE-9653-68EF03855D4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9CE874E9-7567-4FDB-89FD-2D027EABE7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64289C82-6473-4177-ABF3-E63C057060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7856DBC6-4C67-421A-B517-B3014E0FD525}"/>
              </a:ext>
            </a:extLst>
          </p:cNvPr>
          <p:cNvSpPr>
            <a:spLocks noGrp="1"/>
          </p:cNvSpPr>
          <p:nvPr>
            <p:ph type="dt" sz="half" idx="10"/>
          </p:nvPr>
        </p:nvSpPr>
        <p:spPr/>
        <p:txBody>
          <a:bodyPr/>
          <a:lstStyle/>
          <a:p>
            <a:fld id="{1594AEBA-5612-4009-9E6D-8A76509C32F5}" type="datetime1">
              <a:rPr lang="en-US" smtClean="0"/>
              <a:t>10/30/2019</a:t>
            </a:fld>
            <a:endParaRPr lang="en-US" dirty="0"/>
          </a:p>
        </p:txBody>
      </p:sp>
      <p:sp>
        <p:nvSpPr>
          <p:cNvPr id="6" name="Footer Placeholder 5">
            <a:extLst>
              <a:ext uri="{FF2B5EF4-FFF2-40B4-BE49-F238E27FC236}">
                <a16:creationId xmlns:a16="http://schemas.microsoft.com/office/drawing/2014/main" id="{40641AD9-0A35-4913-8357-AEF5BFC20C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139205-1F12-4606-B886-65A39C90007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87928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021E-9DC4-43C9-A6FF-E00386229273}"/>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E6C3B707-8FB3-493F-985A-6D7EB5EA0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9F87FD-3DC2-46E9-893D-8F1C44D4CA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448E5D0E-69C5-4A17-BD3A-CBF670117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91EEF2-9BD5-446B-8DF8-A16117D4CF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69A94FDE-DA90-49BB-A9F7-06A80055FDC4}"/>
              </a:ext>
            </a:extLst>
          </p:cNvPr>
          <p:cNvSpPr>
            <a:spLocks noGrp="1"/>
          </p:cNvSpPr>
          <p:nvPr>
            <p:ph type="dt" sz="half" idx="10"/>
          </p:nvPr>
        </p:nvSpPr>
        <p:spPr/>
        <p:txBody>
          <a:bodyPr/>
          <a:lstStyle/>
          <a:p>
            <a:fld id="{1242A469-C3FB-4E41-B8A3-9441E397C7E4}" type="datetime1">
              <a:rPr lang="en-US" smtClean="0"/>
              <a:t>10/30/2019</a:t>
            </a:fld>
            <a:endParaRPr lang="en-US" dirty="0"/>
          </a:p>
        </p:txBody>
      </p:sp>
      <p:sp>
        <p:nvSpPr>
          <p:cNvPr id="8" name="Footer Placeholder 7">
            <a:extLst>
              <a:ext uri="{FF2B5EF4-FFF2-40B4-BE49-F238E27FC236}">
                <a16:creationId xmlns:a16="http://schemas.microsoft.com/office/drawing/2014/main" id="{007D79DD-2616-4BC1-A176-1C0B64954E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037548-FA2D-487C-8265-9938241799C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68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8.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7.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92DB6-304F-4238-97DB-DE8D57D1A6AC}" type="datetime1">
              <a:rPr lang="en-US" smtClean="0"/>
              <a:t>10/30/2019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72166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D26228-64F2-4462-BC42-8FB7F73A375A}" type="datetime1">
              <a:rPr lang="en-US" smtClean="0"/>
              <a:t>10/30/2019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49613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09E3BE-DF39-46E7-BC6B-6A30651EC18D}" type="datetime1">
              <a:rPr lang="en-US" smtClean="0"/>
              <a:t>10/30/2019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934978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5431A6-62B1-4640-A758-D22B83A75DAE}" type="datetime1">
              <a:rPr lang="en-US" smtClean="0"/>
              <a:t>10/30/2019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99478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5E4CAF-D4F7-4A46-9FA7-519DB4602C84}" type="datetime1">
              <a:rPr lang="en-US" smtClean="0"/>
              <a:t>10/30/2019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582346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700A77C-4CBA-4D33-B475-6422D25D77CD}" type="datetime1">
              <a:rPr lang="en-US" smtClean="0"/>
              <a:t>10/30/2019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998900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62075-BA0F-4F55-942D-245CFFC21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883629D0-2E7B-432B-8A8C-BB915CA52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FB187C7-0B76-453C-BDED-34F82118D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B900A-D501-467B-AAE9-A8495F5413BD}" type="datetime1">
              <a:rPr lang="en-US" smtClean="0"/>
              <a:t>10/30/2019</a:t>
            </a:fld>
            <a:endParaRPr lang="en-US" dirty="0"/>
          </a:p>
        </p:txBody>
      </p:sp>
      <p:sp>
        <p:nvSpPr>
          <p:cNvPr id="5" name="Footer Placeholder 4">
            <a:extLst>
              <a:ext uri="{FF2B5EF4-FFF2-40B4-BE49-F238E27FC236}">
                <a16:creationId xmlns:a16="http://schemas.microsoft.com/office/drawing/2014/main" id="{A236A044-644C-426F-AF41-26DAC7C7F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C90098C-72E0-4FEF-A295-98F136789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27593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7915" y="2365695"/>
            <a:ext cx="7810151" cy="2123196"/>
          </a:xfrm>
        </p:spPr>
        <p:txBody>
          <a:bodyPr>
            <a:normAutofit fontScale="90000"/>
          </a:bodyPr>
          <a:lstStyle/>
          <a:p>
            <a:r>
              <a:rPr lang="en-US" sz="3600" b="1" dirty="0">
                <a:latin typeface="Arial Rounded MT Bold" panose="020F0704030504030204" pitchFamily="34" charset="0"/>
              </a:rPr>
              <a:t>IMPLEMENTASI </a:t>
            </a:r>
            <a:br>
              <a:rPr lang="en-US" sz="3600" b="1" dirty="0">
                <a:latin typeface="Arial Rounded MT Bold" panose="020F0704030504030204" pitchFamily="34" charset="0"/>
              </a:rPr>
            </a:br>
            <a:r>
              <a:rPr lang="en-US" sz="3600" b="1" dirty="0">
                <a:latin typeface="Arial Rounded MT Bold" panose="020F0704030504030204" pitchFamily="34" charset="0"/>
              </a:rPr>
              <a:t>REFORMASI BIROKRASI</a:t>
            </a:r>
            <a:br>
              <a:rPr lang="en-US" sz="3600" b="1" dirty="0">
                <a:latin typeface="Arial Rounded MT Bold" panose="020F0704030504030204" pitchFamily="34" charset="0"/>
              </a:rPr>
            </a:br>
            <a:r>
              <a:rPr lang="en-US" sz="3600" b="1" i="1" dirty="0" err="1">
                <a:latin typeface="Arial Rounded MT Bold" panose="020F0704030504030204" pitchFamily="34" charset="0"/>
              </a:rPr>
              <a:t>dan</a:t>
            </a:r>
            <a:r>
              <a:rPr lang="en-US" sz="3600" b="1" i="1" dirty="0">
                <a:latin typeface="Arial Rounded MT Bold" panose="020F0704030504030204" pitchFamily="34" charset="0"/>
              </a:rPr>
              <a:t> </a:t>
            </a:r>
            <a:r>
              <a:rPr lang="en-US" sz="3600" b="1" dirty="0">
                <a:latin typeface="Arial Rounded MT Bold" panose="020F0704030504030204" pitchFamily="34" charset="0"/>
              </a:rPr>
              <a:t> </a:t>
            </a:r>
            <a:br>
              <a:rPr lang="en-US" sz="3600" b="1" dirty="0">
                <a:latin typeface="Arial Rounded MT Bold" panose="020F0704030504030204" pitchFamily="34" charset="0"/>
              </a:rPr>
            </a:br>
            <a:r>
              <a:rPr lang="en-US" sz="3600" b="1" dirty="0">
                <a:latin typeface="Arial Rounded MT Bold" panose="020F0704030504030204" pitchFamily="34" charset="0"/>
              </a:rPr>
              <a:t>ZONA INTEGRITAS</a:t>
            </a:r>
          </a:p>
        </p:txBody>
      </p:sp>
      <p:sp>
        <p:nvSpPr>
          <p:cNvPr id="3" name="Rectangle 2">
            <a:extLst>
              <a:ext uri="{FF2B5EF4-FFF2-40B4-BE49-F238E27FC236}">
                <a16:creationId xmlns:a16="http://schemas.microsoft.com/office/drawing/2014/main" id="{8008392B-7232-4DB1-9EA4-AFBD5C71434D}"/>
              </a:ext>
            </a:extLst>
          </p:cNvPr>
          <p:cNvSpPr txBox="1">
            <a:spLocks noChangeArrowheads="1"/>
          </p:cNvSpPr>
          <p:nvPr/>
        </p:nvSpPr>
        <p:spPr bwMode="auto">
          <a:xfrm>
            <a:off x="192946" y="5334000"/>
            <a:ext cx="12192000" cy="1524000"/>
          </a:xfrm>
          <a:prstGeom prst="rect">
            <a:avLst/>
          </a:prstGeom>
          <a:noFill/>
          <a:ln w="9525">
            <a:noFill/>
            <a:miter lim="800000"/>
            <a:headEnd/>
            <a:tailEnd/>
          </a:ln>
          <a:effectLst/>
        </p:spPr>
        <p:txBody>
          <a:bodyPr lIns="91350" tIns="45675" rIns="91350" bIns="45675" anchor="ctr"/>
          <a:lstStyle/>
          <a:p>
            <a:pPr algn="ctr" eaLnBrk="1" hangingPunct="1">
              <a:defRPr/>
            </a:pPr>
            <a:r>
              <a:rPr lang="en-US" sz="2400" b="1" kern="0" dirty="0">
                <a:solidFill>
                  <a:schemeClr val="bg1"/>
                </a:solidFill>
                <a:effectLst>
                  <a:outerShdw blurRad="38100" dist="38100" dir="2700000" algn="tl">
                    <a:srgbClr val="FFFFFF"/>
                  </a:outerShdw>
                </a:effectLst>
                <a:latin typeface="Arial Rounded MT Bold" pitchFamily="34" charset="0"/>
                <a:ea typeface="+mj-ea"/>
                <a:cs typeface="Aharoni" pitchFamily="2" charset="-79"/>
              </a:rPr>
              <a:t>DINAS PEKERJAAN UMUM BINA MARGA</a:t>
            </a:r>
          </a:p>
          <a:p>
            <a:pPr algn="ctr" eaLnBrk="1" hangingPunct="1">
              <a:defRPr/>
            </a:pPr>
            <a:r>
              <a:rPr lang="en-US" sz="2400" b="1" kern="0" dirty="0">
                <a:solidFill>
                  <a:schemeClr val="bg1"/>
                </a:solidFill>
                <a:effectLst>
                  <a:outerShdw blurRad="38100" dist="38100" dir="2700000" algn="tl">
                    <a:srgbClr val="FFFFFF"/>
                  </a:outerShdw>
                </a:effectLst>
                <a:latin typeface="Arial Rounded MT Bold" pitchFamily="34" charset="0"/>
                <a:ea typeface="+mj-ea"/>
                <a:cs typeface="Aharoni" pitchFamily="2" charset="-79"/>
              </a:rPr>
              <a:t>PROVINSI JAWA TIMUR </a:t>
            </a:r>
          </a:p>
        </p:txBody>
      </p:sp>
      <p:pic>
        <p:nvPicPr>
          <p:cNvPr id="4" name="Picture 3" descr="Logo-Jatim">
            <a:extLst>
              <a:ext uri="{FF2B5EF4-FFF2-40B4-BE49-F238E27FC236}">
                <a16:creationId xmlns:a16="http://schemas.microsoft.com/office/drawing/2014/main" id="{8AE156E7-8BF3-4513-AD4E-87A56238C698}"/>
              </a:ext>
            </a:extLst>
          </p:cNvPr>
          <p:cNvPicPr>
            <a:picLocks noChangeAspect="1" noChangeArrowheads="1"/>
          </p:cNvPicPr>
          <p:nvPr/>
        </p:nvPicPr>
        <p:blipFill>
          <a:blip r:embed="rId2"/>
          <a:srcRect/>
          <a:stretch>
            <a:fillRect/>
          </a:stretch>
        </p:blipFill>
        <p:spPr bwMode="auto">
          <a:xfrm>
            <a:off x="5670958" y="1048865"/>
            <a:ext cx="829000" cy="1056772"/>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CEFC0ADA-5739-4773-8946-A151C195E104}"/>
              </a:ext>
            </a:extLst>
          </p:cNvPr>
          <p:cNvSpPr>
            <a:spLocks noGrp="1"/>
          </p:cNvSpPr>
          <p:nvPr>
            <p:ph type="sldNum" sz="quarter" idx="12"/>
          </p:nvPr>
        </p:nvSpPr>
        <p:spPr>
          <a:xfrm>
            <a:off x="11357200" y="6380688"/>
            <a:ext cx="551167" cy="279400"/>
          </a:xfrm>
        </p:spPr>
        <p:txBody>
          <a:bodyPr/>
          <a:lstStyle/>
          <a:p>
            <a:pPr algn="ctr"/>
            <a:fld id="{6D22F896-40B5-4ADD-8801-0D06FADFA095}" type="slidenum">
              <a:rPr lang="en-US" smtClean="0">
                <a:solidFill>
                  <a:schemeClr val="bg1"/>
                </a:solidFill>
              </a:rPr>
              <a:pPr algn="ctr"/>
              <a:t>1</a:t>
            </a:fld>
            <a:endParaRPr lang="en-US" dirty="0">
              <a:solidFill>
                <a:schemeClr val="bg1"/>
              </a:solidFill>
            </a:endParaRPr>
          </a:p>
        </p:txBody>
      </p:sp>
    </p:spTree>
    <p:extLst>
      <p:ext uri="{BB962C8B-B14F-4D97-AF65-F5344CB8AC3E}">
        <p14:creationId xmlns:p14="http://schemas.microsoft.com/office/powerpoint/2010/main" val="103715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546" y="679278"/>
            <a:ext cx="6272929" cy="761807"/>
          </a:xfrm>
        </p:spPr>
        <p:txBody>
          <a:bodyPr>
            <a:normAutofit fontScale="90000"/>
          </a:bodyPr>
          <a:lstStyle/>
          <a:p>
            <a:pPr lvl="0"/>
            <a:r>
              <a:rPr lang="en-US" sz="3200" b="1" dirty="0"/>
              <a:t>2. </a:t>
            </a:r>
            <a:r>
              <a:rPr lang="id-ID" sz="3200" b="1" dirty="0"/>
              <a:t>Penguatan Pengawasan</a:t>
            </a:r>
            <a:br>
              <a:rPr lang="en-US" sz="3200" b="1" dirty="0"/>
            </a:br>
            <a:endParaRPr lang="en-US" sz="3200" b="1" dirty="0"/>
          </a:p>
        </p:txBody>
      </p:sp>
      <p:sp>
        <p:nvSpPr>
          <p:cNvPr id="3" name="Content Placeholder 2"/>
          <p:cNvSpPr>
            <a:spLocks noGrp="1"/>
          </p:cNvSpPr>
          <p:nvPr>
            <p:ph idx="1"/>
          </p:nvPr>
        </p:nvSpPr>
        <p:spPr>
          <a:xfrm>
            <a:off x="1423271" y="1544846"/>
            <a:ext cx="9613861" cy="3924775"/>
          </a:xfrm>
          <a:ln>
            <a:solidFill>
              <a:schemeClr val="accent1"/>
            </a:solidFill>
          </a:ln>
        </p:spPr>
        <p:txBody>
          <a:bodyPr>
            <a:normAutofit fontScale="92500" lnSpcReduction="10000"/>
          </a:bodyPr>
          <a:lstStyle/>
          <a:p>
            <a:pPr marL="457200" indent="-457200" algn="just">
              <a:buFont typeface="+mj-lt"/>
              <a:buAutoNum type="alphaLcPeriod"/>
            </a:pPr>
            <a:endParaRPr lang="en-US" sz="800" b="1" dirty="0">
              <a:latin typeface="Arial" panose="020B0604020202020204" pitchFamily="34" charset="0"/>
              <a:cs typeface="Arial" panose="020B0604020202020204" pitchFamily="34" charset="0"/>
            </a:endParaRPr>
          </a:p>
          <a:p>
            <a:pPr marL="457200" indent="-457200" algn="just">
              <a:buFont typeface="+mj-lt"/>
              <a:buAutoNum type="alphaLcPeriod"/>
            </a:pPr>
            <a:r>
              <a:rPr lang="id-ID" sz="2000" b="1" dirty="0">
                <a:latin typeface="Arial" panose="020B0604020202020204" pitchFamily="34" charset="0"/>
                <a:cs typeface="Arial" panose="020B0604020202020204" pitchFamily="34" charset="0"/>
              </a:rPr>
              <a:t>Meningkatnya kepatuhan terhadap pengelolaan keuangan negara oleh Dinas Pekerjaan Umum Bina Marga Provinsi Jawa Timur, melalui</a:t>
            </a:r>
            <a:r>
              <a:rPr lang="en-US" sz="2000" b="1" dirty="0">
                <a:latin typeface="Arial" panose="020B0604020202020204" pitchFamily="34" charset="0"/>
                <a:cs typeface="Arial" panose="020B0604020202020204" pitchFamily="34" charset="0"/>
              </a:rPr>
              <a:t> </a:t>
            </a:r>
            <a:r>
              <a:rPr lang="id-ID"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914400" lvl="0" indent="-457200" algn="just">
              <a:lnSpc>
                <a:spcPct val="110000"/>
              </a:lnSpc>
              <a:buAutoNum type="arabicParenR"/>
              <a:tabLst>
                <a:tab pos="742950" algn="l"/>
              </a:tabLst>
            </a:pPr>
            <a:r>
              <a:rPr lang="id-ID" sz="2000" b="1" dirty="0">
                <a:latin typeface="Arial" panose="020B0604020202020204" pitchFamily="34" charset="0"/>
                <a:cs typeface="Arial" panose="020B0604020202020204" pitchFamily="34" charset="0"/>
              </a:rPr>
              <a:t>Pelaksanaan kegiatan perencanaan, pelaksanaan, dan </a:t>
            </a:r>
            <a:endParaRPr lang="en-US" sz="2000" b="1" dirty="0">
              <a:latin typeface="Arial" panose="020B0604020202020204" pitchFamily="34" charset="0"/>
              <a:cs typeface="Arial" panose="020B0604020202020204" pitchFamily="34" charset="0"/>
            </a:endParaRPr>
          </a:p>
          <a:p>
            <a:pPr marL="457200" lvl="0" indent="0" algn="just">
              <a:lnSpc>
                <a:spcPct val="110000"/>
              </a:lnSpc>
              <a:spcBef>
                <a:spcPts val="0"/>
              </a:spcBef>
              <a:buNone/>
              <a:tabLst>
                <a:tab pos="742950" algn="l"/>
              </a:tabLst>
            </a:pPr>
            <a:r>
              <a:rPr lang="en-US" sz="2000" b="1" dirty="0">
                <a:latin typeface="Arial" panose="020B0604020202020204" pitchFamily="34" charset="0"/>
                <a:cs typeface="Arial" panose="020B0604020202020204" pitchFamily="34" charset="0"/>
              </a:rPr>
              <a:t>       </a:t>
            </a:r>
            <a:r>
              <a:rPr lang="id-ID" sz="2000" b="1" dirty="0">
                <a:latin typeface="Arial" panose="020B0604020202020204" pitchFamily="34" charset="0"/>
                <a:cs typeface="Arial" panose="020B0604020202020204" pitchFamily="34" charset="0"/>
              </a:rPr>
              <a:t>pertanggungjawaban keuangan negara pada Dinas Pekerjaan Umum Bina </a:t>
            </a:r>
            <a:endParaRPr lang="en-US" sz="2000" b="1" dirty="0">
              <a:latin typeface="Arial" panose="020B0604020202020204" pitchFamily="34" charset="0"/>
              <a:cs typeface="Arial" panose="020B0604020202020204" pitchFamily="34" charset="0"/>
            </a:endParaRPr>
          </a:p>
          <a:p>
            <a:pPr marL="457200" lvl="0" indent="0" algn="just">
              <a:lnSpc>
                <a:spcPct val="110000"/>
              </a:lnSpc>
              <a:spcBef>
                <a:spcPts val="600"/>
              </a:spcBef>
              <a:buNone/>
              <a:tabLst>
                <a:tab pos="742950" algn="l"/>
              </a:tabLst>
            </a:pPr>
            <a:r>
              <a:rPr lang="en-US" sz="2000" b="1" dirty="0">
                <a:latin typeface="Arial" panose="020B0604020202020204" pitchFamily="34" charset="0"/>
                <a:cs typeface="Arial" panose="020B0604020202020204" pitchFamily="34" charset="0"/>
              </a:rPr>
              <a:t>       </a:t>
            </a:r>
            <a:r>
              <a:rPr lang="id-ID" sz="2000" b="1" dirty="0">
                <a:latin typeface="Arial" panose="020B0604020202020204" pitchFamily="34" charset="0"/>
                <a:cs typeface="Arial" panose="020B0604020202020204" pitchFamily="34" charset="0"/>
              </a:rPr>
              <a:t>Marga Provinsi Jawa Timur telah sesuai aturan yang berlaku;</a:t>
            </a:r>
            <a:endParaRPr lang="en-US" sz="2000" b="1" dirty="0">
              <a:latin typeface="Arial" panose="020B0604020202020204" pitchFamily="34" charset="0"/>
              <a:cs typeface="Arial" panose="020B0604020202020204" pitchFamily="34" charset="0"/>
            </a:endParaRPr>
          </a:p>
          <a:p>
            <a:pPr marL="457200" indent="-457200" algn="just">
              <a:buFont typeface="+mj-lt"/>
              <a:buAutoNum type="alphaLcPeriod" startAt="2"/>
            </a:pPr>
            <a:r>
              <a:rPr lang="en-US" sz="2000" b="1" dirty="0" err="1">
                <a:latin typeface="Arial" panose="020B0604020202020204" pitchFamily="34" charset="0"/>
                <a:cs typeface="Arial" panose="020B0604020202020204" pitchFamily="34" charset="0"/>
              </a:rPr>
              <a:t>Meningkatnya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efektivitas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pengelolaan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keuangan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negara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pada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Dinas</a:t>
            </a:r>
            <a:r>
              <a:rPr lang="en-US" sz="2000" b="1" dirty="0">
                <a:latin typeface="Arial" panose="020B0604020202020204" pitchFamily="34" charset="0"/>
                <a:cs typeface="Arial" panose="020B0604020202020204" pitchFamily="34" charset="0"/>
              </a:rPr>
              <a:t> </a:t>
            </a:r>
            <a:r>
              <a:rPr lang="id-ID" sz="2000" b="1" dirty="0">
                <a:latin typeface="Arial" panose="020B0604020202020204" pitchFamily="34" charset="0"/>
                <a:cs typeface="Arial" panose="020B0604020202020204" pitchFamily="34" charset="0"/>
              </a:rPr>
              <a:t>P</a:t>
            </a:r>
            <a:r>
              <a:rPr lang="en-US" sz="2000" b="1" dirty="0" err="1">
                <a:latin typeface="Arial" panose="020B0604020202020204" pitchFamily="34" charset="0"/>
                <a:cs typeface="Arial" panose="020B0604020202020204" pitchFamily="34" charset="0"/>
              </a:rPr>
              <a:t>ekerjaan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Umum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Bina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Marga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Provinsi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Jawa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Timur</a:t>
            </a:r>
            <a:r>
              <a:rPr lang="en-US" sz="2000" b="1" dirty="0">
                <a:latin typeface="Arial" panose="020B0604020202020204" pitchFamily="34" charset="0"/>
                <a:cs typeface="Arial" panose="020B0604020202020204" pitchFamily="34" charset="0"/>
              </a:rPr>
              <a:t>;</a:t>
            </a:r>
          </a:p>
          <a:p>
            <a:pPr marL="457200" indent="-457200" algn="just">
              <a:buFont typeface="+mj-lt"/>
              <a:buAutoNum type="alphaLcPeriod" startAt="2"/>
            </a:pPr>
            <a:r>
              <a:rPr lang="en-US" sz="2000" b="1" dirty="0" err="1">
                <a:latin typeface="Arial" panose="020B0604020202020204" pitchFamily="34" charset="0"/>
                <a:cs typeface="Arial" panose="020B0604020202020204" pitchFamily="34" charset="0"/>
              </a:rPr>
              <a:t>Tidak</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adanya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penyalahgunaan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wewenang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melalui</a:t>
            </a:r>
            <a:r>
              <a:rPr lang="en-US" sz="2000" b="1" dirty="0">
                <a:latin typeface="Arial" panose="020B0604020202020204" pitchFamily="34" charset="0"/>
                <a:cs typeface="Arial" panose="020B0604020202020204" pitchFamily="34" charset="0"/>
              </a:rPr>
              <a:t>:</a:t>
            </a:r>
          </a:p>
          <a:p>
            <a:pPr marL="457200" indent="0" algn="just" eaLnBrk="0" hangingPunct="0">
              <a:buNone/>
            </a:pPr>
            <a:r>
              <a:rPr lang="en-US" sz="2000" b="1" dirty="0">
                <a:latin typeface="Arial" panose="020B0604020202020204" pitchFamily="34" charset="0"/>
                <a:cs typeface="Arial" panose="020B0604020202020204" pitchFamily="34" charset="0"/>
              </a:rPr>
              <a:t>1) </a:t>
            </a:r>
            <a:r>
              <a:rPr lang="en-US" sz="2000" b="1" dirty="0" err="1">
                <a:latin typeface="Arial" panose="020B0604020202020204" pitchFamily="34" charset="0"/>
                <a:cs typeface="Arial" panose="020B0604020202020204" pitchFamily="34" charset="0"/>
              </a:rPr>
              <a:t>Pengimplementasian</a:t>
            </a:r>
            <a:r>
              <a:rPr lang="en-US" sz="2000" b="1" dirty="0">
                <a:latin typeface="Arial" panose="020B0604020202020204" pitchFamily="34" charset="0"/>
                <a:cs typeface="Arial" panose="020B0604020202020204" pitchFamily="34" charset="0"/>
              </a:rPr>
              <a:t> program </a:t>
            </a:r>
            <a:r>
              <a:rPr lang="en-US" sz="2000" b="1" dirty="0" err="1">
                <a:latin typeface="Arial" panose="020B0604020202020204" pitchFamily="34" charset="0"/>
                <a:cs typeface="Arial" panose="020B0604020202020204" pitchFamily="34" charset="0"/>
              </a:rPr>
              <a:t>antikorupsi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dan</a:t>
            </a:r>
            <a:endParaRPr lang="en-US" sz="2000" b="1" dirty="0">
              <a:latin typeface="Arial" panose="020B0604020202020204" pitchFamily="34" charset="0"/>
              <a:cs typeface="Arial" panose="020B0604020202020204" pitchFamily="34" charset="0"/>
            </a:endParaRPr>
          </a:p>
          <a:p>
            <a:pPr marL="514350" indent="-57150" algn="just" eaLnBrk="0" hangingPunct="0">
              <a:buNone/>
            </a:pPr>
            <a:r>
              <a:rPr lang="en-US" sz="2000" b="1" dirty="0">
                <a:latin typeface="Arial" panose="020B0604020202020204" pitchFamily="34" charset="0"/>
                <a:cs typeface="Arial" panose="020B0604020202020204" pitchFamily="34" charset="0"/>
              </a:rPr>
              <a:t>2) </a:t>
            </a:r>
            <a:r>
              <a:rPr lang="id-ID" sz="2000" b="1" dirty="0">
                <a:latin typeface="Arial" panose="020B0604020202020204" pitchFamily="34" charset="0"/>
                <a:cs typeface="Arial" panose="020B0604020202020204" pitchFamily="34" charset="0"/>
              </a:rPr>
              <a:t>Peningkatan implementasi </a:t>
            </a:r>
            <a:r>
              <a:rPr lang="id-ID" sz="2000" b="1" i="1" dirty="0">
                <a:latin typeface="Arial" panose="020B0604020202020204" pitchFamily="34" charset="0"/>
                <a:cs typeface="Arial" panose="020B0604020202020204" pitchFamily="34" charset="0"/>
              </a:rPr>
              <a:t>e-procurement </a:t>
            </a:r>
            <a:r>
              <a:rPr lang="id-ID" sz="2000" b="1" dirty="0">
                <a:latin typeface="Arial" panose="020B0604020202020204" pitchFamily="34" charset="0"/>
                <a:cs typeface="Arial" panose="020B0604020202020204" pitchFamily="34" charset="0"/>
              </a:rPr>
              <a:t>barang dan jasa.</a:t>
            </a:r>
            <a:endParaRPr lang="en-US" sz="2000" b="1" dirty="0">
              <a:latin typeface="Arial" panose="020B0604020202020204" pitchFamily="34" charset="0"/>
              <a:cs typeface="Arial" panose="020B0604020202020204" pitchFamily="34" charset="0"/>
            </a:endParaRPr>
          </a:p>
          <a:p>
            <a:pPr marL="457200" indent="0" algn="just">
              <a:buNone/>
            </a:pPr>
            <a:endParaRPr lang="en-US"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97A5B39-8332-4C85-B4DE-3F92EA1F3BE2}"/>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10</a:t>
            </a:fld>
            <a:endParaRPr lang="en-US" sz="1800" dirty="0">
              <a:latin typeface="Garamond"/>
            </a:endParaRPr>
          </a:p>
        </p:txBody>
      </p:sp>
    </p:spTree>
    <p:extLst>
      <p:ext uri="{BB962C8B-B14F-4D97-AF65-F5344CB8AC3E}">
        <p14:creationId xmlns:p14="http://schemas.microsoft.com/office/powerpoint/2010/main" val="46226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72" y="703373"/>
            <a:ext cx="6777754" cy="824560"/>
          </a:xfrm>
        </p:spPr>
        <p:txBody>
          <a:bodyPr>
            <a:normAutofit fontScale="90000"/>
          </a:bodyPr>
          <a:lstStyle/>
          <a:p>
            <a:pPr lvl="0"/>
            <a:r>
              <a:rPr lang="en-US" sz="3200" b="1" dirty="0"/>
              <a:t>3. </a:t>
            </a:r>
            <a:r>
              <a:rPr lang="id-ID" sz="3200" b="1" dirty="0"/>
              <a:t>Penguatan Akuntabilitas Kinerja</a:t>
            </a:r>
            <a:br>
              <a:rPr lang="en-US" sz="3200" b="1" dirty="0"/>
            </a:br>
            <a:endParaRPr lang="en-US" sz="3200" b="1" dirty="0"/>
          </a:p>
        </p:txBody>
      </p:sp>
      <p:sp>
        <p:nvSpPr>
          <p:cNvPr id="3" name="Content Placeholder 2"/>
          <p:cNvSpPr>
            <a:spLocks noGrp="1"/>
          </p:cNvSpPr>
          <p:nvPr>
            <p:ph idx="1"/>
          </p:nvPr>
        </p:nvSpPr>
        <p:spPr>
          <a:xfrm>
            <a:off x="1404220" y="1825493"/>
            <a:ext cx="9613861" cy="4058158"/>
          </a:xfrm>
          <a:ln>
            <a:solidFill>
              <a:schemeClr val="accent1"/>
            </a:solidFill>
          </a:ln>
        </p:spPr>
        <p:txBody>
          <a:bodyPr>
            <a:normAutofit fontScale="92500" lnSpcReduction="10000"/>
          </a:bodyPr>
          <a:lstStyle/>
          <a:p>
            <a:pPr marL="457200" lvl="1" indent="-457200">
              <a:spcBef>
                <a:spcPts val="1000"/>
              </a:spcBef>
              <a:buFont typeface="+mj-lt"/>
              <a:buAutoNum type="alphaLcPeriod"/>
            </a:pPr>
            <a:endParaRPr lang="en-US" sz="800" b="1" dirty="0">
              <a:latin typeface="Arial" panose="020B0604020202020204" pitchFamily="34" charset="0"/>
              <a:cs typeface="Arial" panose="020B0604020202020204" pitchFamily="34" charset="0"/>
            </a:endParaRPr>
          </a:p>
          <a:p>
            <a:pPr marL="457200" lvl="1" indent="-457200">
              <a:spcBef>
                <a:spcPts val="1000"/>
              </a:spcBef>
              <a:buFont typeface="+mj-lt"/>
              <a:buAutoNum type="alphaLcPeriod"/>
            </a:pPr>
            <a:r>
              <a:rPr lang="id-ID" sz="1800" b="1" dirty="0">
                <a:latin typeface="Arial" panose="020B0604020202020204" pitchFamily="34" charset="0"/>
                <a:cs typeface="Arial" panose="020B0604020202020204" pitchFamily="34" charset="0"/>
              </a:rPr>
              <a:t>Meningkatnya kinerja Dinas Pekerjaan Umum Bina Marga Provinsi Jawa Timur, melalui pelaksanaan kegiatan penyusunan dan penerapan serta monitoring dan evaluasi atas Indikator Kinerja Utama (IKU);</a:t>
            </a:r>
            <a:endParaRPr lang="en-US" sz="1800" b="1" dirty="0">
              <a:latin typeface="Arial" panose="020B0604020202020204" pitchFamily="34" charset="0"/>
              <a:cs typeface="Arial" panose="020B0604020202020204" pitchFamily="34" charset="0"/>
            </a:endParaRPr>
          </a:p>
          <a:p>
            <a:pPr marL="457200" lvl="1" indent="-457200">
              <a:spcBef>
                <a:spcPts val="1000"/>
              </a:spcBef>
              <a:buFont typeface="+mj-lt"/>
              <a:buAutoNum type="alphaLcPeriod"/>
            </a:pPr>
            <a:r>
              <a:rPr lang="id-ID" sz="1800" b="1" dirty="0">
                <a:latin typeface="Arial" panose="020B0604020202020204" pitchFamily="34" charset="0"/>
                <a:cs typeface="Arial" panose="020B0604020202020204" pitchFamily="34" charset="0"/>
              </a:rPr>
              <a:t>Meningkatnya akuntabilitas Dinas Pekerjaan Umum Bina Marga Provinsi Jawa Timur, dengan melaksanakan:</a:t>
            </a:r>
            <a:endParaRPr lang="en-US" sz="1800" b="1" dirty="0">
              <a:latin typeface="Arial" panose="020B0604020202020204" pitchFamily="34" charset="0"/>
              <a:cs typeface="Arial" panose="020B0604020202020204" pitchFamily="34" charset="0"/>
            </a:endParaRPr>
          </a:p>
          <a:p>
            <a:pPr marL="860425" lvl="0" indent="-398463">
              <a:buFont typeface="+mj-lt"/>
              <a:buAutoNum type="arabicParenR"/>
              <a:tabLst>
                <a:tab pos="796925" algn="l"/>
              </a:tabLst>
            </a:pPr>
            <a:r>
              <a:rPr lang="id-ID" b="1" dirty="0">
                <a:latin typeface="Arial" panose="020B0604020202020204" pitchFamily="34" charset="0"/>
                <a:cs typeface="Arial" panose="020B0604020202020204" pitchFamily="34" charset="0"/>
              </a:rPr>
              <a:t>Pembangunan sistem yang mampu mendorong tercapainya kinerja organisasi yang terukur;</a:t>
            </a:r>
            <a:endParaRPr lang="en-US" b="1" dirty="0">
              <a:latin typeface="Arial" panose="020B0604020202020204" pitchFamily="34" charset="0"/>
              <a:cs typeface="Arial" panose="020B0604020202020204" pitchFamily="34" charset="0"/>
            </a:endParaRPr>
          </a:p>
          <a:p>
            <a:pPr marL="860425" lvl="0" indent="-398463">
              <a:buFont typeface="+mj-lt"/>
              <a:buAutoNum type="arabicParenR"/>
            </a:pPr>
            <a:r>
              <a:rPr lang="id-ID" b="1" dirty="0">
                <a:latin typeface="Arial" panose="020B0604020202020204" pitchFamily="34" charset="0"/>
                <a:cs typeface="Arial" panose="020B0604020202020204" pitchFamily="34" charset="0"/>
              </a:rPr>
              <a:t>Peningkatan kualitas laporan akuntabilitas kinerja;</a:t>
            </a:r>
            <a:endParaRPr lang="en-US" b="1" dirty="0">
              <a:latin typeface="Arial" panose="020B0604020202020204" pitchFamily="34" charset="0"/>
              <a:cs typeface="Arial" panose="020B0604020202020204" pitchFamily="34" charset="0"/>
            </a:endParaRPr>
          </a:p>
          <a:p>
            <a:pPr marL="860425" lvl="0" indent="-398463">
              <a:buFont typeface="+mj-lt"/>
              <a:buAutoNum type="arabicParenR"/>
            </a:pPr>
            <a:r>
              <a:rPr lang="id-ID" b="1" dirty="0">
                <a:latin typeface="Arial" panose="020B0604020202020204" pitchFamily="34" charset="0"/>
                <a:cs typeface="Arial" panose="020B0604020202020204" pitchFamily="34" charset="0"/>
              </a:rPr>
              <a:t>Mengembangkan, mereview, dan memperbarui Renstra dengan memperhatikan kebutuhan pemangku kepentingan dan ketersediaan sumberdaya;</a:t>
            </a:r>
            <a:endParaRPr lang="en-US" b="1" dirty="0">
              <a:latin typeface="Arial" panose="020B0604020202020204" pitchFamily="34" charset="0"/>
              <a:cs typeface="Arial" panose="020B0604020202020204" pitchFamily="34" charset="0"/>
            </a:endParaRPr>
          </a:p>
          <a:p>
            <a:pPr marL="860425" lvl="0" indent="-398463">
              <a:buFont typeface="+mj-lt"/>
              <a:buAutoNum type="arabicParenR"/>
            </a:pPr>
            <a:r>
              <a:rPr lang="id-ID" b="1" dirty="0">
                <a:latin typeface="Arial" panose="020B0604020202020204" pitchFamily="34" charset="0"/>
                <a:cs typeface="Arial" panose="020B0604020202020204" pitchFamily="34" charset="0"/>
              </a:rPr>
              <a:t>Keterlibatan pimpinan; dan</a:t>
            </a:r>
            <a:endParaRPr lang="en-US" b="1" dirty="0">
              <a:latin typeface="Arial" panose="020B0604020202020204" pitchFamily="34" charset="0"/>
              <a:cs typeface="Arial" panose="020B0604020202020204" pitchFamily="34" charset="0"/>
            </a:endParaRPr>
          </a:p>
          <a:p>
            <a:pPr marL="860425" lvl="0" indent="-398463">
              <a:buFont typeface="+mj-lt"/>
              <a:buAutoNum type="arabicParenR"/>
            </a:pPr>
            <a:r>
              <a:rPr lang="id-ID" b="1" dirty="0">
                <a:latin typeface="Arial" panose="020B0604020202020204" pitchFamily="34" charset="0"/>
                <a:cs typeface="Arial" panose="020B0604020202020204" pitchFamily="34" charset="0"/>
              </a:rPr>
              <a:t>Pengelolaan akuntabilitas kinerja.</a:t>
            </a:r>
            <a:endParaRPr lang="en-US" b="1" dirty="0">
              <a:latin typeface="Arial" panose="020B0604020202020204" pitchFamily="34" charset="0"/>
              <a:cs typeface="Arial" panose="020B0604020202020204" pitchFamily="34" charset="0"/>
            </a:endParaRPr>
          </a:p>
          <a:p>
            <a:pPr marL="457200" indent="0">
              <a:buNone/>
            </a:pPr>
            <a:endParaRPr lang="en-US" sz="16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1F30904-22A9-48DA-AE9F-7B9D7AF03A21}"/>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11</a:t>
            </a:fld>
            <a:endParaRPr lang="en-US" sz="1800" dirty="0">
              <a:latin typeface="Garamond"/>
            </a:endParaRPr>
          </a:p>
        </p:txBody>
      </p:sp>
    </p:spTree>
    <p:extLst>
      <p:ext uri="{BB962C8B-B14F-4D97-AF65-F5344CB8AC3E}">
        <p14:creationId xmlns:p14="http://schemas.microsoft.com/office/powerpoint/2010/main" val="278210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71" y="664713"/>
            <a:ext cx="6425329" cy="815595"/>
          </a:xfrm>
        </p:spPr>
        <p:txBody>
          <a:bodyPr>
            <a:normAutofit fontScale="90000"/>
          </a:bodyPr>
          <a:lstStyle/>
          <a:p>
            <a:pPr lvl="0"/>
            <a:r>
              <a:rPr lang="en-US" sz="3200" b="1" dirty="0"/>
              <a:t>4. </a:t>
            </a:r>
            <a:r>
              <a:rPr lang="id-ID" sz="3200" b="1" dirty="0"/>
              <a:t>Penguatan Kelembagaan</a:t>
            </a:r>
            <a:br>
              <a:rPr lang="en-US" sz="3200" b="1" dirty="0"/>
            </a:br>
            <a:endParaRPr lang="en-US" sz="3200" b="1" dirty="0"/>
          </a:p>
        </p:txBody>
      </p:sp>
      <p:sp>
        <p:nvSpPr>
          <p:cNvPr id="3" name="Content Placeholder 2"/>
          <p:cNvSpPr>
            <a:spLocks noGrp="1"/>
          </p:cNvSpPr>
          <p:nvPr>
            <p:ph idx="1"/>
          </p:nvPr>
        </p:nvSpPr>
        <p:spPr>
          <a:xfrm>
            <a:off x="1699497" y="1696453"/>
            <a:ext cx="8854203" cy="3741198"/>
          </a:xfrm>
          <a:ln>
            <a:solidFill>
              <a:schemeClr val="accent1"/>
            </a:solidFill>
          </a:ln>
        </p:spPr>
        <p:txBody>
          <a:bodyPr>
            <a:normAutofit fontScale="92500" lnSpcReduction="10000"/>
          </a:bodyPr>
          <a:lstStyle/>
          <a:p>
            <a:pPr marL="457200" lvl="1" indent="-457200">
              <a:spcBef>
                <a:spcPts val="1000"/>
              </a:spcBef>
              <a:buFont typeface="+mj-lt"/>
              <a:buAutoNum type="alphaLcPeriod"/>
            </a:pPr>
            <a:endParaRPr lang="en-US" sz="800" b="1" dirty="0">
              <a:latin typeface="Arial" panose="020B0604020202020204" pitchFamily="34" charset="0"/>
              <a:cs typeface="Arial" panose="020B0604020202020204" pitchFamily="34" charset="0"/>
            </a:endParaRPr>
          </a:p>
          <a:p>
            <a:pPr marL="457200" lvl="1" indent="-457200">
              <a:spcBef>
                <a:spcPts val="1000"/>
              </a:spcBef>
              <a:buFont typeface="+mj-lt"/>
              <a:buAutoNum type="alphaLcPeriod"/>
            </a:pPr>
            <a:r>
              <a:rPr lang="id-ID" b="1" dirty="0">
                <a:latin typeface="Arial" panose="020B0604020202020204" pitchFamily="34" charset="0"/>
                <a:cs typeface="Arial" panose="020B0604020202020204" pitchFamily="34" charset="0"/>
              </a:rPr>
              <a:t>Menurunnya tumpang tindih tugas dan fungsi internal Dinas Pekerjaan Umum Bina Marga Provinsi Jawa Timur, melalui pelaksanaan:</a:t>
            </a:r>
            <a:endParaRPr lang="en-US" b="1" dirty="0">
              <a:latin typeface="Arial" panose="020B0604020202020204" pitchFamily="34" charset="0"/>
              <a:cs typeface="Arial" panose="020B0604020202020204" pitchFamily="34" charset="0"/>
            </a:endParaRPr>
          </a:p>
          <a:p>
            <a:pPr marL="457200" lvl="1" indent="4763">
              <a:spcBef>
                <a:spcPts val="1000"/>
              </a:spcBef>
              <a:buFont typeface="+mj-lt"/>
              <a:buAutoNum type="arabicParenR"/>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Evaluasi kelembagaan; dan</a:t>
            </a:r>
            <a:endParaRPr lang="en-US" b="1" dirty="0">
              <a:latin typeface="Arial" panose="020B0604020202020204" pitchFamily="34" charset="0"/>
              <a:cs typeface="Arial" panose="020B0604020202020204" pitchFamily="34" charset="0"/>
            </a:endParaRPr>
          </a:p>
          <a:p>
            <a:pPr marL="457200" lvl="1" indent="4763">
              <a:spcBef>
                <a:spcPts val="1000"/>
              </a:spcBef>
              <a:buFont typeface="+mj-lt"/>
              <a:buAutoNum type="arabicParenR"/>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Penyempurnaan/penataan organisasi</a:t>
            </a:r>
            <a:endParaRPr lang="en-US" b="1" dirty="0">
              <a:latin typeface="Arial" panose="020B0604020202020204" pitchFamily="34" charset="0"/>
              <a:cs typeface="Arial" panose="020B0604020202020204" pitchFamily="34" charset="0"/>
            </a:endParaRPr>
          </a:p>
          <a:p>
            <a:pPr marL="457200" lvl="1" indent="0">
              <a:spcBef>
                <a:spcPts val="1000"/>
              </a:spcBef>
              <a:buNone/>
            </a:pPr>
            <a:endParaRPr lang="en-US" b="1" dirty="0">
              <a:latin typeface="Arial" panose="020B0604020202020204" pitchFamily="34" charset="0"/>
              <a:cs typeface="Arial" panose="020B0604020202020204" pitchFamily="34" charset="0"/>
            </a:endParaRPr>
          </a:p>
          <a:p>
            <a:pPr marL="457200" lvl="1" indent="-457200">
              <a:spcBef>
                <a:spcPts val="1000"/>
              </a:spcBef>
              <a:buFont typeface="+mj-lt"/>
              <a:buAutoNum type="alphaLcPeriod" startAt="2"/>
            </a:pPr>
            <a:r>
              <a:rPr lang="id-ID" b="1" dirty="0">
                <a:latin typeface="Arial" panose="020B0604020202020204" pitchFamily="34" charset="0"/>
                <a:cs typeface="Arial" panose="020B0604020202020204" pitchFamily="34" charset="0"/>
              </a:rPr>
              <a:t>Meningkatnya kapasitas Dinas Pekerjaan Umum Bina Marga Provinsi Jawa Timur dalam melaksanakan tugas dan fungsi, dengan melakukan:</a:t>
            </a:r>
            <a:endParaRPr lang="en-US" b="1" dirty="0">
              <a:latin typeface="Arial" panose="020B0604020202020204" pitchFamily="34" charset="0"/>
              <a:cs typeface="Arial" panose="020B0604020202020204" pitchFamily="34" charset="0"/>
            </a:endParaRPr>
          </a:p>
          <a:p>
            <a:pPr marL="457200" lvl="1" indent="4763">
              <a:spcBef>
                <a:spcPts val="1000"/>
              </a:spcBef>
              <a:buFont typeface="+mj-lt"/>
              <a:buAutoNum type="arabicParenR"/>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Penguatan unit kerja yang menangani organisasi, kepegawaian, kehumasan, dan diklat;</a:t>
            </a:r>
            <a:endParaRPr lang="en-US" b="1" dirty="0">
              <a:latin typeface="Arial" panose="020B0604020202020204" pitchFamily="34" charset="0"/>
              <a:cs typeface="Arial" panose="020B0604020202020204" pitchFamily="34" charset="0"/>
            </a:endParaRPr>
          </a:p>
          <a:p>
            <a:pPr marL="457200" lvl="1" indent="4763">
              <a:spcBef>
                <a:spcPts val="1000"/>
              </a:spcBef>
              <a:buFont typeface="+mj-lt"/>
              <a:buAutoNum type="arabicParenR"/>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Penyelenggaraan koordinasi antar unit organisasi;</a:t>
            </a:r>
            <a:endParaRPr lang="en-US" b="1" dirty="0">
              <a:latin typeface="Arial" panose="020B0604020202020204" pitchFamily="34" charset="0"/>
              <a:cs typeface="Arial" panose="020B0604020202020204" pitchFamily="34" charset="0"/>
            </a:endParaRPr>
          </a:p>
          <a:p>
            <a:pPr marL="457200" lvl="1" indent="4763">
              <a:spcBef>
                <a:spcPts val="1000"/>
              </a:spcBef>
              <a:buFont typeface="+mj-lt"/>
              <a:buAutoNum type="arabicParenR"/>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Pengembangan dan pelaksanaan hubungan kemitraan utama/ masyarakat;dan </a:t>
            </a:r>
            <a:endParaRPr lang="en-US" b="1" dirty="0">
              <a:latin typeface="Arial" panose="020B0604020202020204" pitchFamily="34" charset="0"/>
              <a:cs typeface="Arial" panose="020B0604020202020204" pitchFamily="34" charset="0"/>
            </a:endParaRPr>
          </a:p>
          <a:p>
            <a:pPr marL="457200" lvl="1" indent="4763">
              <a:spcBef>
                <a:spcPts val="1000"/>
              </a:spcBef>
              <a:buFont typeface="+mj-lt"/>
              <a:buAutoNum type="arabicParenR"/>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Evaluasi terhadap ketepatan fungsi dan ketepatan ukuran organisasi.</a:t>
            </a:r>
            <a:endParaRPr lang="en-US" b="1" dirty="0">
              <a:latin typeface="Arial" panose="020B0604020202020204" pitchFamily="34" charset="0"/>
              <a:cs typeface="Arial" panose="020B0604020202020204" pitchFamily="34" charset="0"/>
            </a:endParaRPr>
          </a:p>
          <a:p>
            <a:pPr marL="0" lvl="1" indent="0">
              <a:spcBef>
                <a:spcPts val="1000"/>
              </a:spcBef>
              <a:buNone/>
            </a:pPr>
            <a:endParaRPr lang="en-US" sz="1200" b="1"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DE33C0-356A-4FC3-BBCE-3719FA45C940}"/>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12</a:t>
            </a:fld>
            <a:endParaRPr lang="en-US" sz="1800" dirty="0">
              <a:latin typeface="Garamond"/>
            </a:endParaRPr>
          </a:p>
        </p:txBody>
      </p:sp>
    </p:spTree>
    <p:extLst>
      <p:ext uri="{BB962C8B-B14F-4D97-AF65-F5344CB8AC3E}">
        <p14:creationId xmlns:p14="http://schemas.microsoft.com/office/powerpoint/2010/main" val="427451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135" y="640892"/>
            <a:ext cx="9364345" cy="681125"/>
          </a:xfrm>
        </p:spPr>
        <p:txBody>
          <a:bodyPr>
            <a:noAutofit/>
          </a:bodyPr>
          <a:lstStyle/>
          <a:p>
            <a:pPr lvl="0"/>
            <a:r>
              <a:rPr lang="en-US" sz="2800" b="1" dirty="0"/>
              <a:t>5. </a:t>
            </a:r>
            <a:r>
              <a:rPr lang="id-ID" sz="2800" b="1" dirty="0"/>
              <a:t>Penataan Ketatalaksanaan</a:t>
            </a:r>
            <a:br>
              <a:rPr lang="en-US" sz="2800" b="1" dirty="0"/>
            </a:br>
            <a:endParaRPr lang="en-US" sz="2800" b="1" dirty="0"/>
          </a:p>
        </p:txBody>
      </p:sp>
      <p:sp>
        <p:nvSpPr>
          <p:cNvPr id="3" name="Content Placeholder 2"/>
          <p:cNvSpPr>
            <a:spLocks noGrp="1"/>
          </p:cNvSpPr>
          <p:nvPr>
            <p:ph idx="1"/>
          </p:nvPr>
        </p:nvSpPr>
        <p:spPr>
          <a:xfrm>
            <a:off x="1333510" y="1198988"/>
            <a:ext cx="9772526" cy="5394759"/>
          </a:xfrm>
          <a:ln>
            <a:solidFill>
              <a:schemeClr val="accent1"/>
            </a:solidFill>
          </a:ln>
        </p:spPr>
        <p:txBody>
          <a:bodyPr>
            <a:noAutofit/>
          </a:bodyPr>
          <a:lstStyle/>
          <a:p>
            <a:pPr marL="457200" lvl="0" indent="-457200" algn="just">
              <a:buFont typeface="+mj-lt"/>
              <a:buAutoNum type="alphaLcPeriod"/>
            </a:pPr>
            <a:endParaRPr lang="en-US" sz="8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500" b="1" dirty="0">
                <a:latin typeface="Arial" panose="020B0604020202020204" pitchFamily="34" charset="0"/>
                <a:cs typeface="Arial" panose="020B0604020202020204" pitchFamily="34" charset="0"/>
              </a:rPr>
              <a:t>Meningkatnya penggunaan Teknologi Informasi (TI) dalam proses penyelenggaraan manajemen pemerintahan di Dinas Pekerjaan Umum; </a:t>
            </a:r>
            <a:endParaRPr lang="en-US" sz="15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500" b="1" dirty="0">
                <a:latin typeface="Arial" panose="020B0604020202020204" pitchFamily="34" charset="0"/>
                <a:cs typeface="Arial" panose="020B0604020202020204" pitchFamily="34" charset="0"/>
              </a:rPr>
              <a:t>Bina Marga Provinsi Jawa Timur, yaitu dengan melakukan pembangunan manajemen pemerintahan  menggunakan TI;</a:t>
            </a:r>
            <a:endParaRPr lang="en-US" sz="15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500" b="1" dirty="0">
                <a:latin typeface="Arial" panose="020B0604020202020204" pitchFamily="34" charset="0"/>
                <a:cs typeface="Arial" panose="020B0604020202020204" pitchFamily="34" charset="0"/>
              </a:rPr>
              <a:t>Meningkatnya efisiensi dan efektivitas proses manajemen pemerintahan di Dinas Pekerjaan Umum </a:t>
            </a:r>
            <a:r>
              <a:rPr lang="en-US" sz="1500" b="1" dirty="0">
                <a:latin typeface="Arial" panose="020B0604020202020204" pitchFamily="34" charset="0"/>
                <a:cs typeface="Arial" panose="020B0604020202020204" pitchFamily="34" charset="0"/>
              </a:rPr>
              <a:t>           </a:t>
            </a:r>
            <a:r>
              <a:rPr lang="id-ID" sz="1500" b="1" dirty="0">
                <a:latin typeface="Arial" panose="020B0604020202020204" pitchFamily="34" charset="0"/>
                <a:cs typeface="Arial" panose="020B0604020202020204" pitchFamily="34" charset="0"/>
              </a:rPr>
              <a:t>Bina Marga Provinsi Jawa Timur, yaitu dengan melakukan pelaksanaan seluruh tugas dan fungsi sesuai prosedur kerja yang telah diformalkan;</a:t>
            </a:r>
            <a:endParaRPr lang="en-US" sz="15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500" b="1" dirty="0">
                <a:latin typeface="Arial" panose="020B0604020202020204" pitchFamily="34" charset="0"/>
                <a:cs typeface="Arial" panose="020B0604020202020204" pitchFamily="34" charset="0"/>
              </a:rPr>
              <a:t>Meningkatnya kinerja di Dinas Pekerjaan Umum Bina Marga Provinsi Jawa Timur, melalui pelaksanaan:</a:t>
            </a:r>
            <a:endParaRPr lang="en-US" sz="1500" b="1" dirty="0">
              <a:latin typeface="Arial" panose="020B0604020202020204" pitchFamily="34" charset="0"/>
              <a:cs typeface="Arial" panose="020B0604020202020204" pitchFamily="34" charset="0"/>
            </a:endParaRPr>
          </a:p>
          <a:p>
            <a:pPr marL="796925" indent="-334963" algn="just">
              <a:buFont typeface="+mj-lt"/>
              <a:buAutoNum type="arabicParenR"/>
            </a:pPr>
            <a:r>
              <a:rPr lang="id-ID" sz="1500" b="1" dirty="0">
                <a:latin typeface="Arial" panose="020B0604020202020204" pitchFamily="34" charset="0"/>
                <a:cs typeface="Arial" panose="020B0604020202020204" pitchFamily="34" charset="0"/>
              </a:rPr>
              <a:t>Penyusunan Indikator Kinerja Utama (IKU) yang selaras dengan Renstra Dinas Pekerjaan Umum </a:t>
            </a:r>
            <a:r>
              <a:rPr lang="en-US" sz="1500" b="1" dirty="0">
                <a:latin typeface="Arial" panose="020B0604020202020204" pitchFamily="34" charset="0"/>
                <a:cs typeface="Arial" panose="020B0604020202020204" pitchFamily="34" charset="0"/>
              </a:rPr>
              <a:t>           </a:t>
            </a:r>
            <a:r>
              <a:rPr lang="id-ID" sz="1500" b="1" dirty="0">
                <a:latin typeface="Arial" panose="020B0604020202020204" pitchFamily="34" charset="0"/>
                <a:cs typeface="Arial" panose="020B0604020202020204" pitchFamily="34" charset="0"/>
              </a:rPr>
              <a:t>Bina Marga Provinsi Jawa Timur; dan</a:t>
            </a:r>
            <a:endParaRPr lang="en-US" sz="1500" b="1" dirty="0">
              <a:latin typeface="Arial" panose="020B0604020202020204" pitchFamily="34" charset="0"/>
              <a:cs typeface="Arial" panose="020B0604020202020204" pitchFamily="34" charset="0"/>
            </a:endParaRPr>
          </a:p>
          <a:p>
            <a:pPr marL="457200" indent="4763" algn="just">
              <a:buFont typeface="+mj-lt"/>
              <a:buAutoNum type="arabicParenR"/>
            </a:pPr>
            <a:r>
              <a:rPr lang="en-US" sz="1500" b="1" dirty="0">
                <a:latin typeface="Arial" panose="020B0604020202020204" pitchFamily="34" charset="0"/>
                <a:cs typeface="Arial" panose="020B0604020202020204" pitchFamily="34" charset="0"/>
              </a:rPr>
              <a:t>   </a:t>
            </a:r>
            <a:r>
              <a:rPr lang="id-ID" sz="1500" b="1" dirty="0">
                <a:latin typeface="Arial" panose="020B0604020202020204" pitchFamily="34" charset="0"/>
                <a:cs typeface="Arial" panose="020B0604020202020204" pitchFamily="34" charset="0"/>
              </a:rPr>
              <a:t>Keterbukaan Informasi Publik.</a:t>
            </a:r>
            <a:endParaRPr lang="en-US" sz="1500" b="1" dirty="0">
              <a:latin typeface="Arial" panose="020B0604020202020204" pitchFamily="34" charset="0"/>
              <a:cs typeface="Arial" panose="020B0604020202020204" pitchFamily="34" charset="0"/>
            </a:endParaRPr>
          </a:p>
          <a:p>
            <a:pPr marL="457200" lvl="0" indent="-457200" algn="just">
              <a:buFont typeface="+mj-lt"/>
              <a:buAutoNum type="alphaLcPeriod" startAt="5"/>
            </a:pPr>
            <a:r>
              <a:rPr lang="id-ID" sz="1500" b="1" dirty="0">
                <a:latin typeface="Arial" panose="020B0604020202020204" pitchFamily="34" charset="0"/>
                <a:cs typeface="Arial" panose="020B0604020202020204" pitchFamily="34" charset="0"/>
              </a:rPr>
              <a:t>Meningkatnya penggunaan teknologi informasi dalam proses penyelenggaraan manajemen pemerintahan di Dinas Pekerjaan Umum Bina Marga Provinsi Jawa Timur, yaitu dengan melakukan pengembangan</a:t>
            </a:r>
            <a:r>
              <a:rPr lang="en-US" sz="1500" b="1" dirty="0">
                <a:latin typeface="Arial" panose="020B0604020202020204" pitchFamily="34" charset="0"/>
                <a:cs typeface="Arial" panose="020B0604020202020204" pitchFamily="34" charset="0"/>
              </a:rPr>
              <a:t>  </a:t>
            </a:r>
            <a:r>
              <a:rPr lang="id-ID" sz="1500" b="1" i="1" dirty="0">
                <a:latin typeface="Arial" panose="020B0604020202020204" pitchFamily="34" charset="0"/>
                <a:cs typeface="Arial" panose="020B0604020202020204" pitchFamily="34" charset="0"/>
              </a:rPr>
              <a:t>e-government</a:t>
            </a:r>
            <a:r>
              <a:rPr lang="id-ID" sz="1500" b="1" dirty="0">
                <a:latin typeface="Arial" panose="020B0604020202020204" pitchFamily="34" charset="0"/>
                <a:cs typeface="Arial" panose="020B0604020202020204" pitchFamily="34" charset="0"/>
              </a:rPr>
              <a:t>; dan</a:t>
            </a:r>
            <a:endParaRPr lang="en-US" sz="1500" b="1" dirty="0">
              <a:latin typeface="Arial" panose="020B0604020202020204" pitchFamily="34" charset="0"/>
              <a:cs typeface="Arial" panose="020B0604020202020204" pitchFamily="34" charset="0"/>
            </a:endParaRPr>
          </a:p>
          <a:p>
            <a:pPr marL="457200" indent="-457200" algn="just">
              <a:buFont typeface="+mj-lt"/>
              <a:buAutoNum type="alphaLcPeriod" startAt="5"/>
            </a:pPr>
            <a:r>
              <a:rPr lang="id-ID" sz="1500" b="1" dirty="0">
                <a:latin typeface="Arial" panose="020B0604020202020204" pitchFamily="34" charset="0"/>
                <a:cs typeface="Arial" panose="020B0604020202020204" pitchFamily="34" charset="0"/>
              </a:rPr>
              <a:t>Meningkatnya efisiensi dan efektivitas proses manajemen pemerintahan di Dinas Pekerjaan Umum Bina Marga Provinsi Jawa Timur, yaitu dengan penyusunan proses bisnis, serta sistem dan prosedur kerja kegiatan utama, dan implementasinya.</a:t>
            </a:r>
            <a:endParaRPr lang="en-US" sz="1500" b="1" dirty="0">
              <a:latin typeface="Arial" panose="020B0604020202020204" pitchFamily="34" charset="0"/>
              <a:cs typeface="Arial" panose="020B0604020202020204" pitchFamily="34" charset="0"/>
            </a:endParaRPr>
          </a:p>
          <a:p>
            <a:pPr marL="0" lvl="0" indent="0" algn="just">
              <a:buNone/>
            </a:pPr>
            <a:endParaRPr lang="en-US" sz="1500" b="1" dirty="0">
              <a:latin typeface="Arial" panose="020B0604020202020204" pitchFamily="34" charset="0"/>
              <a:cs typeface="Arial" panose="020B0604020202020204" pitchFamily="34" charset="0"/>
            </a:endParaRPr>
          </a:p>
          <a:p>
            <a:pPr marL="914400" indent="-914400" algn="just">
              <a:buFont typeface="+mj-lt"/>
              <a:buAutoNum type="alphaLcPeriod" startAt="5"/>
            </a:pPr>
            <a:endParaRPr lang="en-US" sz="1500" b="1" dirty="0">
              <a:latin typeface="Arial" panose="020B0604020202020204" pitchFamily="34" charset="0"/>
              <a:cs typeface="Arial" panose="020B0604020202020204" pitchFamily="34" charset="0"/>
            </a:endParaRPr>
          </a:p>
          <a:p>
            <a:pPr marL="0" lvl="0" indent="0" algn="just">
              <a:buNone/>
            </a:pPr>
            <a:endParaRPr lang="en-US" sz="1500" b="1" dirty="0">
              <a:latin typeface="Arial" panose="020B0604020202020204" pitchFamily="34" charset="0"/>
              <a:cs typeface="Arial" panose="020B0604020202020204" pitchFamily="34" charset="0"/>
            </a:endParaRPr>
          </a:p>
          <a:p>
            <a:pPr marL="457200" indent="-457200" algn="just">
              <a:buFont typeface="+mj-lt"/>
              <a:buAutoNum type="alphaLcPeriod"/>
            </a:pPr>
            <a:endParaRPr lang="en-US" sz="15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A99540E-9816-4D01-B547-C66AA4CC3E98}"/>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13</a:t>
            </a:fld>
            <a:endParaRPr lang="en-US" sz="1800" dirty="0">
              <a:latin typeface="Garamond"/>
            </a:endParaRPr>
          </a:p>
        </p:txBody>
      </p:sp>
    </p:spTree>
    <p:extLst>
      <p:ext uri="{BB962C8B-B14F-4D97-AF65-F5344CB8AC3E}">
        <p14:creationId xmlns:p14="http://schemas.microsoft.com/office/powerpoint/2010/main" val="201750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43" y="604424"/>
            <a:ext cx="5850838" cy="989483"/>
          </a:xfrm>
        </p:spPr>
        <p:txBody>
          <a:bodyPr>
            <a:normAutofit fontScale="90000"/>
          </a:bodyPr>
          <a:lstStyle/>
          <a:p>
            <a:pPr marL="515938" lvl="0" indent="-515938" algn="ctr"/>
            <a:r>
              <a:rPr lang="en-US" sz="2800" b="1" dirty="0"/>
              <a:t>6. </a:t>
            </a:r>
            <a:r>
              <a:rPr lang="id-ID" sz="2800" b="1" dirty="0"/>
              <a:t>Penguatan Sistem Manajemen Sumber Daya Manusia Aparatur</a:t>
            </a:r>
            <a:br>
              <a:rPr lang="en-US" sz="2800" b="1" dirty="0"/>
            </a:br>
            <a:endParaRPr lang="en-US" sz="2800" b="1" dirty="0"/>
          </a:p>
        </p:txBody>
      </p:sp>
      <p:sp>
        <p:nvSpPr>
          <p:cNvPr id="3" name="Content Placeholder 2"/>
          <p:cNvSpPr>
            <a:spLocks noGrp="1"/>
          </p:cNvSpPr>
          <p:nvPr>
            <p:ph idx="1"/>
          </p:nvPr>
        </p:nvSpPr>
        <p:spPr>
          <a:xfrm>
            <a:off x="1508914" y="1789140"/>
            <a:ext cx="9447107" cy="4462281"/>
          </a:xfrm>
          <a:ln>
            <a:solidFill>
              <a:schemeClr val="accent1"/>
            </a:solidFill>
          </a:ln>
        </p:spPr>
        <p:txBody>
          <a:bodyPr>
            <a:normAutofit/>
          </a:bodyPr>
          <a:lstStyle/>
          <a:p>
            <a:pPr marL="457200" lvl="0" indent="-457200" algn="just">
              <a:buFont typeface="+mj-lt"/>
              <a:buAutoNum type="alphaLcPeriod"/>
            </a:pPr>
            <a:endParaRPr lang="en-US" sz="16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600" b="1" dirty="0">
                <a:latin typeface="Arial" panose="020B0604020202020204" pitchFamily="34" charset="0"/>
                <a:cs typeface="Arial" panose="020B0604020202020204" pitchFamily="34" charset="0"/>
              </a:rPr>
              <a:t>Meningkatnya ketaatan terhadap pengelolaan SDM Aparatur di lingkungan Dinas Pekerjaan Umum Bina Marga Provinsi Jawa Timur, yaitu dengan melakukan pengelolaan SDM yang mengacu pada peta, uraian, peringkat, dan jabatan yang sesuai dengan tujuan Dinas Pekerjaan Umum Bina Marga Provinsi Jawa Timur;</a:t>
            </a:r>
            <a:endParaRPr lang="en-US" sz="16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600" b="1" dirty="0">
                <a:latin typeface="Arial" panose="020B0604020202020204" pitchFamily="34" charset="0"/>
                <a:cs typeface="Arial" panose="020B0604020202020204" pitchFamily="34" charset="0"/>
              </a:rPr>
              <a:t>Meningkatnya transparansi dan akuntabilitas pengelolaan SDM Aparatur di lingkungan Dinas Pekerjaan Umum Bina Marga Provinsi Jawa Timur;</a:t>
            </a:r>
            <a:endParaRPr lang="en-US" sz="16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600" b="1" dirty="0">
                <a:latin typeface="Arial" panose="020B0604020202020204" pitchFamily="34" charset="0"/>
                <a:cs typeface="Arial" panose="020B0604020202020204" pitchFamily="34" charset="0"/>
              </a:rPr>
              <a:t>Meningkatnya disiplin SDM Aparatur di lingkungan Dinas Pekerjaan Umum Bina Marga Provinsi Jawa Timur, melalui Penerapan PP 53 Tahun 2010 tentang Disiplin PNS;</a:t>
            </a:r>
            <a:endParaRPr lang="en-US" sz="1600" b="1" dirty="0">
              <a:latin typeface="Arial" panose="020B0604020202020204" pitchFamily="34" charset="0"/>
              <a:cs typeface="Arial" panose="020B0604020202020204" pitchFamily="34" charset="0"/>
            </a:endParaRPr>
          </a:p>
          <a:p>
            <a:pPr marL="457200" lvl="0" indent="-457200" algn="just">
              <a:buFont typeface="+mj-lt"/>
              <a:buAutoNum type="alphaLcPeriod"/>
            </a:pPr>
            <a:r>
              <a:rPr lang="id-ID" sz="1600" b="1" dirty="0">
                <a:latin typeface="Arial" panose="020B0604020202020204" pitchFamily="34" charset="0"/>
                <a:cs typeface="Arial" panose="020B0604020202020204" pitchFamily="34" charset="0"/>
              </a:rPr>
              <a:t>Meningkatnya efektivitas manajemen Sumber Daya Manusia Aparatur di lingkungan Dinas Pekerjaan Umum Bina Marga Provinsi Jawa Timur, yaitu dengan melakukan:</a:t>
            </a:r>
            <a:endParaRPr lang="en-US" sz="1600" b="1" dirty="0">
              <a:latin typeface="Arial" panose="020B0604020202020204" pitchFamily="34" charset="0"/>
              <a:cs typeface="Arial" panose="020B0604020202020204" pitchFamily="34" charset="0"/>
            </a:endParaRPr>
          </a:p>
          <a:p>
            <a:pPr marL="457200" indent="-58738" algn="just">
              <a:buFont typeface="+mj-lt"/>
              <a:buAutoNum type="arabicParenR"/>
            </a:pPr>
            <a:r>
              <a:rPr lang="en-US" sz="1600" b="1" dirty="0">
                <a:latin typeface="Arial" panose="020B0604020202020204" pitchFamily="34" charset="0"/>
                <a:cs typeface="Arial" panose="020B0604020202020204" pitchFamily="34" charset="0"/>
              </a:rPr>
              <a:t> </a:t>
            </a:r>
            <a:r>
              <a:rPr lang="id-ID" sz="1600" b="1" dirty="0">
                <a:latin typeface="Arial" panose="020B0604020202020204" pitchFamily="34" charset="0"/>
                <a:cs typeface="Arial" panose="020B0604020202020204" pitchFamily="34" charset="0"/>
              </a:rPr>
              <a:t>Pelaksanaan Penetapan Kinerja Individu; dan</a:t>
            </a:r>
            <a:endParaRPr lang="en-US" sz="1600" b="1" dirty="0">
              <a:latin typeface="Arial" panose="020B0604020202020204" pitchFamily="34" charset="0"/>
              <a:cs typeface="Arial" panose="020B0604020202020204" pitchFamily="34" charset="0"/>
            </a:endParaRPr>
          </a:p>
          <a:p>
            <a:pPr marL="457200" indent="-58738" algn="just">
              <a:buFont typeface="+mj-lt"/>
              <a:buAutoNum type="arabicParenR"/>
            </a:pPr>
            <a:r>
              <a:rPr lang="en-US" sz="1600" b="1" dirty="0">
                <a:latin typeface="Arial" panose="020B0604020202020204" pitchFamily="34" charset="0"/>
                <a:cs typeface="Arial" panose="020B0604020202020204" pitchFamily="34" charset="0"/>
              </a:rPr>
              <a:t> </a:t>
            </a:r>
            <a:r>
              <a:rPr lang="id-ID" sz="1600" b="1" dirty="0">
                <a:latin typeface="Arial" panose="020B0604020202020204" pitchFamily="34" charset="0"/>
                <a:cs typeface="Arial" panose="020B0604020202020204" pitchFamily="34" charset="0"/>
              </a:rPr>
              <a:t>Penyusunan data pegawai yang mutakhir dan akurat.</a:t>
            </a:r>
            <a:endParaRPr lang="en-US" sz="1600" b="1" dirty="0">
              <a:latin typeface="Arial" panose="020B0604020202020204" pitchFamily="34" charset="0"/>
              <a:cs typeface="Arial" panose="020B0604020202020204" pitchFamily="34" charset="0"/>
            </a:endParaRPr>
          </a:p>
          <a:p>
            <a:pPr marL="0" lvl="0" indent="0" algn="just">
              <a:buNone/>
            </a:pP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a:pPr>
            <a:endParaRPr lang="en-US" sz="16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05507A2-1871-4D45-AF79-CA912A1C0919}"/>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14</a:t>
            </a:fld>
            <a:endParaRPr lang="en-US" sz="1800" dirty="0">
              <a:latin typeface="Garamond"/>
            </a:endParaRPr>
          </a:p>
        </p:txBody>
      </p:sp>
    </p:spTree>
    <p:extLst>
      <p:ext uri="{BB962C8B-B14F-4D97-AF65-F5344CB8AC3E}">
        <p14:creationId xmlns:p14="http://schemas.microsoft.com/office/powerpoint/2010/main" val="371051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7584" y="684565"/>
            <a:ext cx="9613861" cy="725945"/>
          </a:xfrm>
        </p:spPr>
        <p:txBody>
          <a:bodyPr>
            <a:noAutofit/>
          </a:bodyPr>
          <a:lstStyle/>
          <a:p>
            <a:pPr lvl="0"/>
            <a:r>
              <a:rPr lang="en-US" sz="2400" b="1" dirty="0" err="1"/>
              <a:t>Lanjutan</a:t>
            </a:r>
            <a:r>
              <a:rPr lang="en-US" sz="2400" b="1" dirty="0"/>
              <a:t>…</a:t>
            </a:r>
            <a:br>
              <a:rPr lang="en-US" sz="2400" b="1" dirty="0"/>
            </a:br>
            <a:endParaRPr lang="en-US" sz="2400" b="1" dirty="0"/>
          </a:p>
        </p:txBody>
      </p:sp>
      <p:sp>
        <p:nvSpPr>
          <p:cNvPr id="3" name="Content Placeholder 2"/>
          <p:cNvSpPr>
            <a:spLocks noGrp="1"/>
          </p:cNvSpPr>
          <p:nvPr>
            <p:ph idx="1"/>
          </p:nvPr>
        </p:nvSpPr>
        <p:spPr>
          <a:xfrm>
            <a:off x="1609436" y="1571073"/>
            <a:ext cx="9069750" cy="4318578"/>
          </a:xfrm>
          <a:ln>
            <a:solidFill>
              <a:srgbClr val="C00000"/>
            </a:solidFill>
          </a:ln>
        </p:spPr>
        <p:txBody>
          <a:bodyPr>
            <a:normAutofit/>
          </a:bodyPr>
          <a:lstStyle/>
          <a:p>
            <a:pPr marL="457200" indent="-457200" algn="just">
              <a:buFont typeface="+mj-lt"/>
              <a:buAutoNum type="alphaLcPeriod" startAt="5"/>
            </a:pP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startAt="5"/>
            </a:pPr>
            <a:r>
              <a:rPr lang="en-US" sz="1600" b="1" dirty="0" err="1">
                <a:latin typeface="Arial" panose="020B0604020202020204" pitchFamily="34" charset="0"/>
                <a:cs typeface="Arial" panose="020B0604020202020204" pitchFamily="34" charset="0"/>
              </a:rPr>
              <a:t>Meningkatnya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profesionalisme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Sumber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Daya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Manusia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Aparatur</a:t>
            </a:r>
            <a:r>
              <a:rPr lang="en-US" sz="1600" b="1" dirty="0">
                <a:latin typeface="Arial" panose="020B0604020202020204" pitchFamily="34" charset="0"/>
                <a:cs typeface="Arial" panose="020B0604020202020204" pitchFamily="34" charset="0"/>
              </a:rPr>
              <a:t> di </a:t>
            </a:r>
            <a:r>
              <a:rPr lang="en-US" sz="1600" b="1" dirty="0" err="1">
                <a:latin typeface="Arial" panose="020B0604020202020204" pitchFamily="34" charset="0"/>
                <a:cs typeface="Arial" panose="020B0604020202020204" pitchFamily="34" charset="0"/>
              </a:rPr>
              <a:t>lingkungan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Dinas</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Pekerjaan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Umum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Bina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Marga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Provinsi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Jawa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Timur</a:t>
            </a:r>
            <a:r>
              <a:rPr lang="en-US" sz="1600" b="1" dirty="0">
                <a:latin typeface="Arial" panose="020B0604020202020204" pitchFamily="34" charset="0"/>
                <a:cs typeface="Arial" panose="020B0604020202020204" pitchFamily="34" charset="0"/>
              </a:rPr>
              <a:t>;</a:t>
            </a:r>
          </a:p>
          <a:p>
            <a:pPr marL="457200" indent="-457200" algn="just">
              <a:buFont typeface="+mj-lt"/>
              <a:buAutoNum type="alphaLcPeriod" startAt="5"/>
            </a:pPr>
            <a:r>
              <a:rPr lang="id-ID" sz="1600" b="1" dirty="0">
                <a:latin typeface="Arial" panose="020B0604020202020204" pitchFamily="34" charset="0"/>
                <a:cs typeface="Arial" panose="020B0604020202020204" pitchFamily="34" charset="0"/>
              </a:rPr>
              <a:t>Meningkatnya ketaatan terhadap pengelolaan SDM Aparatur di Dinas Pekerjaan Umum Bina Marga Provinsi Jawa Timur, dengan melakukan penyusunan perencanaan kebutuhan pegawai sesuai dengan kebutuhan organisasi;</a:t>
            </a: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startAt="5"/>
            </a:pPr>
            <a:r>
              <a:rPr lang="id-ID" sz="1600" b="1" dirty="0">
                <a:latin typeface="Arial" panose="020B0604020202020204" pitchFamily="34" charset="0"/>
                <a:cs typeface="Arial" panose="020B0604020202020204" pitchFamily="34" charset="0"/>
              </a:rPr>
              <a:t>Meningkatnya disiplin SDM Aparatur di Dinas Pekerjaan Umum Bina Marga Provinsi Jawa Timur, yaitu dengan melakukan:</a:t>
            </a:r>
            <a:endParaRPr lang="en-US" sz="1600" b="1" dirty="0">
              <a:latin typeface="Arial" panose="020B0604020202020204" pitchFamily="34" charset="0"/>
              <a:cs typeface="Arial" panose="020B0604020202020204" pitchFamily="34" charset="0"/>
            </a:endParaRPr>
          </a:p>
          <a:p>
            <a:pPr marL="457200" lvl="0" indent="4763" algn="just">
              <a:buFont typeface="+mj-lt"/>
              <a:buAutoNum type="arabicParenR"/>
            </a:pPr>
            <a:r>
              <a:rPr lang="en-US" sz="1600" b="1" dirty="0">
                <a:latin typeface="Arial" panose="020B0604020202020204" pitchFamily="34" charset="0"/>
                <a:cs typeface="Arial" panose="020B0604020202020204" pitchFamily="34" charset="0"/>
              </a:rPr>
              <a:t> </a:t>
            </a:r>
            <a:r>
              <a:rPr lang="id-ID" sz="1600" b="1" dirty="0">
                <a:latin typeface="Arial" panose="020B0604020202020204" pitchFamily="34" charset="0"/>
                <a:cs typeface="Arial" panose="020B0604020202020204" pitchFamily="34" charset="0"/>
              </a:rPr>
              <a:t>Penegakkan aturan disiplin dan kode etik; dan</a:t>
            </a:r>
            <a:endParaRPr lang="en-US" sz="1600" b="1" dirty="0">
              <a:latin typeface="Arial" panose="020B0604020202020204" pitchFamily="34" charset="0"/>
              <a:cs typeface="Arial" panose="020B0604020202020204" pitchFamily="34" charset="0"/>
            </a:endParaRPr>
          </a:p>
          <a:p>
            <a:pPr marL="457200" lvl="0" indent="4763" algn="just">
              <a:buFont typeface="+mj-lt"/>
              <a:buAutoNum type="arabicParenR"/>
            </a:pPr>
            <a:r>
              <a:rPr lang="en-US" sz="1600" b="1" dirty="0">
                <a:latin typeface="Arial" panose="020B0604020202020204" pitchFamily="34" charset="0"/>
                <a:cs typeface="Arial" panose="020B0604020202020204" pitchFamily="34" charset="0"/>
              </a:rPr>
              <a:t> </a:t>
            </a:r>
            <a:r>
              <a:rPr lang="id-ID" sz="1600" b="1" dirty="0">
                <a:latin typeface="Arial" panose="020B0604020202020204" pitchFamily="34" charset="0"/>
                <a:cs typeface="Arial" panose="020B0604020202020204" pitchFamily="34" charset="0"/>
              </a:rPr>
              <a:t>Pengembangan Sistem Informasi Kepegawaian.</a:t>
            </a:r>
            <a:endParaRPr lang="en-US" sz="1600" b="1" dirty="0">
              <a:latin typeface="Arial" panose="020B0604020202020204" pitchFamily="34" charset="0"/>
              <a:cs typeface="Arial" panose="020B0604020202020204" pitchFamily="34" charset="0"/>
            </a:endParaRPr>
          </a:p>
          <a:p>
            <a:pPr marL="461963" lvl="0" indent="-461963" algn="just">
              <a:buFont typeface="+mj-lt"/>
              <a:buAutoNum type="alphaLcPeriod" startAt="8"/>
            </a:pPr>
            <a:r>
              <a:rPr lang="en-US" sz="1600" b="1" dirty="0" err="1">
                <a:latin typeface="Arial" panose="020B0604020202020204" pitchFamily="34" charset="0"/>
                <a:cs typeface="Arial" panose="020B0604020202020204" pitchFamily="34" charset="0"/>
              </a:rPr>
              <a:t>Meningkatnya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profesionalisme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manajemen</a:t>
            </a:r>
            <a:r>
              <a:rPr lang="en-US" sz="1600" b="1" dirty="0">
                <a:latin typeface="Arial" panose="020B0604020202020204" pitchFamily="34" charset="0"/>
                <a:cs typeface="Arial" panose="020B0604020202020204" pitchFamily="34" charset="0"/>
              </a:rPr>
              <a:t> SDM </a:t>
            </a:r>
            <a:r>
              <a:rPr lang="en-US" sz="1600" b="1" dirty="0" err="1">
                <a:latin typeface="Arial" panose="020B0604020202020204" pitchFamily="34" charset="0"/>
                <a:cs typeface="Arial" panose="020B0604020202020204" pitchFamily="34" charset="0"/>
              </a:rPr>
              <a:t>Aparatur</a:t>
            </a:r>
            <a:r>
              <a:rPr lang="en-US" sz="1600" b="1" dirty="0">
                <a:latin typeface="Arial" panose="020B0604020202020204" pitchFamily="34" charset="0"/>
                <a:cs typeface="Arial" panose="020B0604020202020204" pitchFamily="34" charset="0"/>
              </a:rPr>
              <a:t> di </a:t>
            </a:r>
            <a:r>
              <a:rPr lang="en-US" sz="1600" b="1" dirty="0" err="1">
                <a:latin typeface="Arial" panose="020B0604020202020204" pitchFamily="34" charset="0"/>
                <a:cs typeface="Arial" panose="020B0604020202020204" pitchFamily="34" charset="0"/>
              </a:rPr>
              <a:t>Dinas</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Pekerjaan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Umum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Bina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Marga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Provinsi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Jawa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Timur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yaitu</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dengan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melakukan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pelaksanaan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pengembangan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pegawai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berbasis</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kompetensi</a:t>
            </a:r>
            <a:r>
              <a:rPr lang="en-US" sz="1600" b="1" dirty="0">
                <a:latin typeface="Arial" panose="020B0604020202020204" pitchFamily="34" charset="0"/>
                <a:cs typeface="Arial" panose="020B0604020202020204" pitchFamily="34" charset="0"/>
              </a:rPr>
              <a:t>.</a:t>
            </a:r>
          </a:p>
          <a:p>
            <a:pPr marL="0" indent="0" algn="just">
              <a:buNone/>
            </a:pP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startAt="5"/>
            </a:pPr>
            <a:endParaRPr lang="en-US" sz="16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BCCB8D6-93F2-4649-AE87-5AD315DABCF7}"/>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15</a:t>
            </a:fld>
            <a:endParaRPr lang="en-US" sz="1800" dirty="0">
              <a:latin typeface="Garamond"/>
            </a:endParaRPr>
          </a:p>
        </p:txBody>
      </p:sp>
    </p:spTree>
    <p:extLst>
      <p:ext uri="{BB962C8B-B14F-4D97-AF65-F5344CB8AC3E}">
        <p14:creationId xmlns:p14="http://schemas.microsoft.com/office/powerpoint/2010/main" val="278658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12" y="725683"/>
            <a:ext cx="9613861" cy="717223"/>
          </a:xfrm>
        </p:spPr>
        <p:txBody>
          <a:bodyPr>
            <a:normAutofit fontScale="90000"/>
          </a:bodyPr>
          <a:lstStyle/>
          <a:p>
            <a:pPr lvl="0"/>
            <a:r>
              <a:rPr lang="en-US" sz="2800" b="1" dirty="0"/>
              <a:t>7. </a:t>
            </a:r>
            <a:r>
              <a:rPr lang="id-ID" sz="2800" b="1" dirty="0"/>
              <a:t>Penguatan Peraturan Perundang-undangan</a:t>
            </a:r>
            <a:br>
              <a:rPr lang="en-US" sz="2800" b="1" dirty="0"/>
            </a:br>
            <a:endParaRPr lang="en-US" sz="2800" b="1" dirty="0"/>
          </a:p>
        </p:txBody>
      </p:sp>
      <p:sp>
        <p:nvSpPr>
          <p:cNvPr id="3" name="Content Placeholder 2"/>
          <p:cNvSpPr>
            <a:spLocks noGrp="1"/>
          </p:cNvSpPr>
          <p:nvPr>
            <p:ph idx="1"/>
          </p:nvPr>
        </p:nvSpPr>
        <p:spPr>
          <a:xfrm>
            <a:off x="1166882" y="1623223"/>
            <a:ext cx="10002769" cy="4291592"/>
          </a:xfrm>
          <a:ln>
            <a:solidFill>
              <a:srgbClr val="C00000"/>
            </a:solidFill>
          </a:ln>
        </p:spPr>
        <p:txBody>
          <a:bodyPr>
            <a:normAutofit/>
          </a:bodyPr>
          <a:lstStyle/>
          <a:p>
            <a:pPr marL="457200" indent="-457200" algn="just">
              <a:buFont typeface="+mj-lt"/>
              <a:buAutoNum type="alphaLcPeriod"/>
            </a:pP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a:pPr>
            <a:r>
              <a:rPr lang="id-ID" sz="1600" b="1" dirty="0">
                <a:latin typeface="Arial" panose="020B0604020202020204" pitchFamily="34" charset="0"/>
                <a:cs typeface="Arial" panose="020B0604020202020204" pitchFamily="34" charset="0"/>
              </a:rPr>
              <a:t>Menurunnya tumpang tindih dan disharmonisasi peraturan perundang-undangan yang dikeluarkan Dinas Pekerjaan Umum Bina Marga Provinsi Jawa Timur;</a:t>
            </a: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a:pPr>
            <a:r>
              <a:rPr lang="id-ID" sz="1600" b="1" dirty="0">
                <a:latin typeface="Arial" panose="020B0604020202020204" pitchFamily="34" charset="0"/>
                <a:cs typeface="Arial" panose="020B0604020202020204" pitchFamily="34" charset="0"/>
              </a:rPr>
              <a:t>Meningkatnya efektifitas pengelolaan peraturan perundang-undangan Dinas Pekerjaan Umum Bina Marga Provinsi Jawa Timur, yaitu dengan melakukan:</a:t>
            </a:r>
            <a:endParaRPr lang="en-US" sz="1600" b="1" dirty="0">
              <a:latin typeface="Arial" panose="020B0604020202020204" pitchFamily="34" charset="0"/>
              <a:cs typeface="Arial" panose="020B0604020202020204" pitchFamily="34" charset="0"/>
            </a:endParaRPr>
          </a:p>
          <a:p>
            <a:pPr marL="796925" lvl="0" indent="-334963" algn="just">
              <a:buFont typeface="+mj-lt"/>
              <a:buAutoNum type="arabicParenR"/>
            </a:pPr>
            <a:r>
              <a:rPr lang="id-ID" sz="1600" b="1" dirty="0">
                <a:latin typeface="Arial" panose="020B0604020202020204" pitchFamily="34" charset="0"/>
                <a:cs typeface="Arial" panose="020B0604020202020204" pitchFamily="34" charset="0"/>
              </a:rPr>
              <a:t>Pengklasifikasian dan pengadministrasian arsip dan indeks peraturan, baik internal maupun eksternal, agar lebih tertib, lengkap, dan informatif, serta disosialisasikan ke pegawai dan </a:t>
            </a:r>
            <a:r>
              <a:rPr lang="id-ID" sz="1600" b="1" i="1" dirty="0">
                <a:latin typeface="Arial" panose="020B0604020202020204" pitchFamily="34" charset="0"/>
                <a:cs typeface="Arial" panose="020B0604020202020204" pitchFamily="34" charset="0"/>
              </a:rPr>
              <a:t>stakeholder</a:t>
            </a:r>
            <a:r>
              <a:rPr lang="id-ID"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796925" lvl="0" indent="-334963" algn="just">
              <a:buFont typeface="+mj-lt"/>
              <a:buAutoNum type="arabicParenR"/>
            </a:pPr>
            <a:r>
              <a:rPr lang="id-ID" sz="1600" b="1" dirty="0">
                <a:latin typeface="Arial" panose="020B0604020202020204" pitchFamily="34" charset="0"/>
                <a:cs typeface="Arial" panose="020B0604020202020204" pitchFamily="34" charset="0"/>
              </a:rPr>
              <a:t>Pengumpulan informasi yang berkaitan dengan kebutuhan pemangku kepentingan saat ini dan yang akan datang;</a:t>
            </a:r>
            <a:endParaRPr lang="en-US" sz="1600" b="1" dirty="0">
              <a:latin typeface="Arial" panose="020B0604020202020204" pitchFamily="34" charset="0"/>
              <a:cs typeface="Arial" panose="020B0604020202020204" pitchFamily="34" charset="0"/>
            </a:endParaRPr>
          </a:p>
          <a:p>
            <a:pPr marL="796925" lvl="0" indent="-334963" algn="just">
              <a:buFont typeface="+mj-lt"/>
              <a:buAutoNum type="arabicParenR"/>
            </a:pPr>
            <a:r>
              <a:rPr lang="id-ID" sz="1600" b="1" dirty="0">
                <a:latin typeface="Arial" panose="020B0604020202020204" pitchFamily="34" charset="0"/>
                <a:cs typeface="Arial" panose="020B0604020202020204" pitchFamily="34" charset="0"/>
              </a:rPr>
              <a:t>Identifikasinya peraturan perundang-undangan yang dikeluarkan Dinas Pekerjaan Umum Bina Marga Provinsi Jawa Timur sebagai dasar untuk melakukan regulasi dan deregulasi.</a:t>
            </a:r>
            <a:endParaRPr lang="en-US" sz="1600" b="1" dirty="0">
              <a:latin typeface="Arial" panose="020B0604020202020204" pitchFamily="34" charset="0"/>
              <a:cs typeface="Arial" panose="020B0604020202020204" pitchFamily="34" charset="0"/>
            </a:endParaRPr>
          </a:p>
          <a:p>
            <a:pPr marL="398462" indent="0" algn="just">
              <a:buNone/>
            </a:pPr>
            <a:endParaRPr lang="en-US" sz="16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194812C-1F32-4D20-8D39-A5B6053043F1}"/>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16</a:t>
            </a:fld>
            <a:endParaRPr lang="en-US" sz="1800" dirty="0">
              <a:latin typeface="Garamond"/>
            </a:endParaRPr>
          </a:p>
        </p:txBody>
      </p:sp>
    </p:spTree>
    <p:extLst>
      <p:ext uri="{BB962C8B-B14F-4D97-AF65-F5344CB8AC3E}">
        <p14:creationId xmlns:p14="http://schemas.microsoft.com/office/powerpoint/2010/main" val="274520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734" y="683738"/>
            <a:ext cx="9613861" cy="918559"/>
          </a:xfrm>
        </p:spPr>
        <p:txBody>
          <a:bodyPr>
            <a:normAutofit fontScale="90000"/>
          </a:bodyPr>
          <a:lstStyle/>
          <a:p>
            <a:pPr lvl="0"/>
            <a:r>
              <a:rPr lang="en-US" sz="2800" b="1" dirty="0"/>
              <a:t>8. </a:t>
            </a:r>
            <a:r>
              <a:rPr lang="id-ID" sz="2800" b="1" dirty="0"/>
              <a:t>Peningkatan Kualitas Pelayanan Publik</a:t>
            </a:r>
            <a:br>
              <a:rPr lang="en-US" sz="2800" b="1" dirty="0"/>
            </a:br>
            <a:endParaRPr lang="en-US" sz="2800" b="1" dirty="0"/>
          </a:p>
        </p:txBody>
      </p:sp>
      <p:sp>
        <p:nvSpPr>
          <p:cNvPr id="3" name="Content Placeholder 2"/>
          <p:cNvSpPr>
            <a:spLocks noGrp="1"/>
          </p:cNvSpPr>
          <p:nvPr>
            <p:ph idx="1"/>
          </p:nvPr>
        </p:nvSpPr>
        <p:spPr>
          <a:xfrm>
            <a:off x="1417739" y="1498893"/>
            <a:ext cx="9406473" cy="4235943"/>
          </a:xfrm>
          <a:ln>
            <a:solidFill>
              <a:srgbClr val="C00000"/>
            </a:solidFill>
          </a:ln>
        </p:spPr>
        <p:txBody>
          <a:bodyPr>
            <a:normAutofit/>
          </a:bodyPr>
          <a:lstStyle/>
          <a:p>
            <a:pPr marL="457200" indent="-457200" algn="just">
              <a:buFont typeface="+mj-lt"/>
              <a:buAutoNum type="alphaLcPeriod"/>
            </a:pP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a:pPr>
            <a:r>
              <a:rPr lang="id-ID" sz="1600" b="1" dirty="0">
                <a:latin typeface="Arial" panose="020B0604020202020204" pitchFamily="34" charset="0"/>
                <a:cs typeface="Arial" panose="020B0604020202020204" pitchFamily="34" charset="0"/>
              </a:rPr>
              <a:t>Meningkatnya kualitas pelayanan publik kepada masyarakat (lebih lancar, lebih cepat, lebih aman, dan lebih nyaman) yaitu dengan melakukan penyelenggaraan pelayanan publik yang memadai dan sesuai dengan harapan masyarakat;</a:t>
            </a:r>
            <a:endParaRPr lang="en-US" sz="1600" b="1" dirty="0">
              <a:latin typeface="Arial" panose="020B0604020202020204" pitchFamily="34" charset="0"/>
              <a:cs typeface="Arial" panose="020B0604020202020204" pitchFamily="34" charset="0"/>
            </a:endParaRPr>
          </a:p>
          <a:p>
            <a:pPr marL="457200" indent="-457200" algn="just">
              <a:buFont typeface="+mj-lt"/>
              <a:buAutoNum type="alphaLcPeriod"/>
            </a:pPr>
            <a:r>
              <a:rPr lang="id-ID" sz="1600" b="1" dirty="0">
                <a:latin typeface="Arial" panose="020B0604020202020204" pitchFamily="34" charset="0"/>
                <a:cs typeface="Arial" panose="020B0604020202020204" pitchFamily="34" charset="0"/>
              </a:rPr>
              <a:t>Mengembangkan dan menyediakan pelayanan yang berorientasi pada kebutuhan masyarakat/pengguna layanan, yaitu dengan melakukan:</a:t>
            </a:r>
            <a:endParaRPr lang="en-US" sz="1600" b="1" dirty="0">
              <a:latin typeface="Arial" panose="020B0604020202020204" pitchFamily="34" charset="0"/>
              <a:cs typeface="Arial" panose="020B0604020202020204" pitchFamily="34" charset="0"/>
            </a:endParaRPr>
          </a:p>
          <a:p>
            <a:pPr marL="796925" lvl="0" indent="-334963" algn="just">
              <a:buFont typeface="+mj-lt"/>
              <a:buAutoNum type="arabicParenR"/>
            </a:pPr>
            <a:r>
              <a:rPr lang="id-ID" sz="1600" b="1" dirty="0">
                <a:latin typeface="Arial" panose="020B0604020202020204" pitchFamily="34" charset="0"/>
                <a:cs typeface="Arial" panose="020B0604020202020204" pitchFamily="34" charset="0"/>
              </a:rPr>
              <a:t>Pelibatan masyarakat/pengguna layanan untuk berpartisipasi dalam peningkatan kualitas pelayanan publik;</a:t>
            </a:r>
            <a:endParaRPr lang="en-US" sz="1600" b="1" dirty="0">
              <a:latin typeface="Arial" panose="020B0604020202020204" pitchFamily="34" charset="0"/>
              <a:cs typeface="Arial" panose="020B0604020202020204" pitchFamily="34" charset="0"/>
            </a:endParaRPr>
          </a:p>
          <a:p>
            <a:pPr marL="796925" lvl="0" indent="-334963" algn="just">
              <a:buFont typeface="+mj-lt"/>
              <a:buAutoNum type="arabicParenR"/>
            </a:pPr>
            <a:r>
              <a:rPr lang="id-ID" sz="1600" b="1" dirty="0">
                <a:latin typeface="Arial" panose="020B0604020202020204" pitchFamily="34" charset="0"/>
                <a:cs typeface="Arial" panose="020B0604020202020204" pitchFamily="34" charset="0"/>
              </a:rPr>
              <a:t>Penyampaian informasi yang dibutuhkan oleh masyarakat/ pengguna layanan secara transparan untuk mempermudah pelayanan;</a:t>
            </a:r>
            <a:endParaRPr lang="en-US" sz="1600" b="1" dirty="0">
              <a:latin typeface="Arial" panose="020B0604020202020204" pitchFamily="34" charset="0"/>
              <a:cs typeface="Arial" panose="020B0604020202020204" pitchFamily="34" charset="0"/>
            </a:endParaRPr>
          </a:p>
          <a:p>
            <a:pPr marL="796925" lvl="0" indent="-334963" algn="just">
              <a:buFont typeface="+mj-lt"/>
              <a:buAutoNum type="arabicParenR"/>
            </a:pPr>
            <a:r>
              <a:rPr lang="id-ID" sz="1600" b="1" dirty="0">
                <a:latin typeface="Arial" panose="020B0604020202020204" pitchFamily="34" charset="0"/>
                <a:cs typeface="Arial" panose="020B0604020202020204" pitchFamily="34" charset="0"/>
              </a:rPr>
              <a:t>Pengembangan sistem pengaduan masyarakat terkait pelayanan yang diberikan yang dapat diakses melalui media elektronik/ internet maupun melalui media kotak pengaduan.</a:t>
            </a:r>
            <a:endParaRPr lang="en-US" sz="1600" b="1" dirty="0">
              <a:latin typeface="Arial" panose="020B0604020202020204" pitchFamily="34" charset="0"/>
              <a:cs typeface="Arial" panose="020B0604020202020204" pitchFamily="34" charset="0"/>
            </a:endParaRPr>
          </a:p>
          <a:p>
            <a:pPr marL="0" indent="0" algn="just">
              <a:buNone/>
            </a:pPr>
            <a:endParaRPr lang="en-US" sz="16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CBCF0A4-1BF5-4542-9883-9CC6ED0ACE2A}"/>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17</a:t>
            </a:fld>
            <a:endParaRPr lang="en-US" sz="1800" dirty="0">
              <a:latin typeface="Garamond"/>
            </a:endParaRPr>
          </a:p>
        </p:txBody>
      </p:sp>
    </p:spTree>
    <p:extLst>
      <p:ext uri="{BB962C8B-B14F-4D97-AF65-F5344CB8AC3E}">
        <p14:creationId xmlns:p14="http://schemas.microsoft.com/office/powerpoint/2010/main" val="93473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7072" y="1592102"/>
            <a:ext cx="9638950" cy="4330526"/>
          </a:xfrm>
          <a:ln>
            <a:solidFill>
              <a:srgbClr val="C00000"/>
            </a:solidFill>
          </a:ln>
        </p:spPr>
        <p:txBody>
          <a:bodyPr>
            <a:normAutofit lnSpcReduction="10000"/>
          </a:bodyPr>
          <a:lstStyle/>
          <a:p>
            <a:pPr marL="457200" indent="-457200" algn="just">
              <a:buFont typeface="+mj-lt"/>
              <a:buAutoNum type="alphaLcPeriod" startAt="3"/>
            </a:pPr>
            <a:endParaRPr lang="en-US" sz="800" b="1" dirty="0"/>
          </a:p>
          <a:p>
            <a:pPr marL="457200" indent="-457200" algn="just">
              <a:buFont typeface="+mj-lt"/>
              <a:buAutoNum type="alphaLcPeriod" startAt="3"/>
            </a:pPr>
            <a:r>
              <a:rPr lang="en-US" sz="1800" b="1" dirty="0"/>
              <a:t>Pembangunan </a:t>
            </a:r>
            <a:r>
              <a:rPr lang="en-US" sz="1800" b="1" dirty="0" err="1"/>
              <a:t>sistem</a:t>
            </a:r>
            <a:r>
              <a:rPr lang="en-US" sz="1800" b="1" dirty="0"/>
              <a:t> </a:t>
            </a:r>
            <a:r>
              <a:rPr lang="en-US" sz="1800" b="1" dirty="0" err="1"/>
              <a:t>penanganan</a:t>
            </a:r>
            <a:r>
              <a:rPr lang="en-US" sz="1800" b="1" dirty="0"/>
              <a:t> </a:t>
            </a:r>
            <a:r>
              <a:rPr lang="en-US" sz="1800" b="1" dirty="0" err="1"/>
              <a:t>keluhan</a:t>
            </a:r>
            <a:r>
              <a:rPr lang="en-US" sz="1800" b="1" dirty="0"/>
              <a:t>, saran </a:t>
            </a:r>
            <a:r>
              <a:rPr lang="en-US" sz="1800" b="1" dirty="0" err="1"/>
              <a:t>dan</a:t>
            </a:r>
            <a:r>
              <a:rPr lang="en-US" sz="1800" b="1" dirty="0"/>
              <a:t> </a:t>
            </a:r>
            <a:r>
              <a:rPr lang="en-US" sz="1800" b="1" dirty="0" err="1"/>
              <a:t>masukan</a:t>
            </a:r>
            <a:r>
              <a:rPr lang="en-US" sz="1800" b="1" dirty="0"/>
              <a:t>, </a:t>
            </a:r>
            <a:r>
              <a:rPr lang="en-US" sz="1800" b="1" dirty="0" err="1"/>
              <a:t>melalui</a:t>
            </a:r>
            <a:r>
              <a:rPr lang="en-US" sz="1800" b="1" dirty="0"/>
              <a:t> </a:t>
            </a:r>
            <a:r>
              <a:rPr lang="en-US" sz="1800" b="1" dirty="0" err="1"/>
              <a:t>kegiatan</a:t>
            </a:r>
            <a:r>
              <a:rPr lang="en-US" sz="1800" b="1" dirty="0"/>
              <a:t>:</a:t>
            </a:r>
          </a:p>
          <a:p>
            <a:pPr marL="569913" lvl="0" indent="-107950" algn="just">
              <a:buFont typeface="+mj-lt"/>
              <a:buAutoNum type="arabicParenR"/>
            </a:pPr>
            <a:r>
              <a:rPr lang="en-US" sz="1800" b="1" dirty="0"/>
              <a:t> </a:t>
            </a:r>
            <a:r>
              <a:rPr lang="id-ID" sz="1800" b="1" dirty="0"/>
              <a:t>Pembentukan </a:t>
            </a:r>
            <a:r>
              <a:rPr lang="id-ID" sz="1800" b="1" i="1" dirty="0"/>
              <a:t>image </a:t>
            </a:r>
            <a:r>
              <a:rPr lang="id-ID" sz="1800" b="1" dirty="0"/>
              <a:t>positif terhadap organisasi;</a:t>
            </a:r>
            <a:endParaRPr lang="en-US" sz="1800" b="1" dirty="0"/>
          </a:p>
          <a:p>
            <a:pPr marL="569913" lvl="0" indent="-107950" algn="just">
              <a:buFont typeface="+mj-lt"/>
              <a:buAutoNum type="arabicParenR"/>
            </a:pPr>
            <a:r>
              <a:rPr lang="en-US" sz="1800" b="1" dirty="0"/>
              <a:t> </a:t>
            </a:r>
            <a:r>
              <a:rPr lang="id-ID" sz="1800" b="1" dirty="0"/>
              <a:t>Standar Pelayanan (SP);</a:t>
            </a:r>
            <a:endParaRPr lang="en-US" sz="1800" b="1" dirty="0"/>
          </a:p>
          <a:p>
            <a:pPr marL="569913" lvl="0" indent="-107950" algn="just">
              <a:buFont typeface="+mj-lt"/>
              <a:buAutoNum type="arabicParenR"/>
            </a:pPr>
            <a:r>
              <a:rPr lang="en-US" sz="1800" b="1" dirty="0"/>
              <a:t> B</a:t>
            </a:r>
            <a:r>
              <a:rPr lang="id-ID" sz="1800" b="1" dirty="0"/>
              <a:t>udaya Pelayanan Prima; dan</a:t>
            </a:r>
            <a:endParaRPr lang="en-US" sz="1800" b="1" dirty="0"/>
          </a:p>
          <a:p>
            <a:pPr marL="569913" lvl="0" indent="-107950" algn="just">
              <a:buFont typeface="+mj-lt"/>
              <a:buAutoNum type="arabicParenR"/>
            </a:pPr>
            <a:r>
              <a:rPr lang="en-US" sz="1800" b="1" dirty="0"/>
              <a:t> </a:t>
            </a:r>
            <a:r>
              <a:rPr lang="id-ID" sz="1800" b="1" dirty="0"/>
              <a:t>Peningkatan pemanfaatan teknologi informasi pelayanan.</a:t>
            </a:r>
            <a:endParaRPr lang="en-US" sz="1800" b="1" dirty="0"/>
          </a:p>
          <a:p>
            <a:pPr marL="461963" indent="-457200" algn="just">
              <a:buFont typeface="+mj-lt"/>
              <a:buAutoNum type="alphaLcPeriod" startAt="4"/>
            </a:pPr>
            <a:r>
              <a:rPr lang="id-ID" sz="1800" b="1" dirty="0"/>
              <a:t>Meningkatnya indeks kepuasan </a:t>
            </a:r>
            <a:r>
              <a:rPr lang="id-ID" sz="1800" b="1" dirty="0">
                <a:latin typeface="Arial" panose="020B0604020202020204" pitchFamily="34" charset="0"/>
                <a:cs typeface="Arial" panose="020B0604020202020204" pitchFamily="34" charset="0"/>
              </a:rPr>
              <a:t>masyarakat</a:t>
            </a:r>
            <a:r>
              <a:rPr lang="id-ID" sz="1800" b="1" dirty="0"/>
              <a:t> terhadap penyelenggaraan pelayanan publik oleh Dinas Pekerjaan Umum Bina Marga Provinsi Jawa Timur, yaitu dengan melakukan:</a:t>
            </a:r>
            <a:endParaRPr lang="en-US" sz="1800" b="1" dirty="0"/>
          </a:p>
          <a:p>
            <a:pPr marL="742950" lvl="0" indent="-280988" algn="just">
              <a:buFont typeface="+mj-lt"/>
              <a:buAutoNum type="arabicParenR"/>
            </a:pPr>
            <a:r>
              <a:rPr lang="id-ID" sz="1800" b="1" dirty="0"/>
              <a:t>Pengelolaan pengaduan; dan</a:t>
            </a:r>
            <a:endParaRPr lang="en-US" sz="1800" b="1" dirty="0"/>
          </a:p>
          <a:p>
            <a:pPr marL="742950" lvl="0" indent="-280988" algn="just">
              <a:buFont typeface="+mj-lt"/>
              <a:buAutoNum type="arabicParenR"/>
            </a:pPr>
            <a:r>
              <a:rPr lang="id-ID" sz="1800" b="1" dirty="0"/>
              <a:t>Penilaian kepuasan terhadap pelayanan, dengan melaksanakan survei Indeks Kepuasan Masyarakat (IKM)</a:t>
            </a:r>
            <a:endParaRPr lang="en-US" sz="1800" b="1" dirty="0"/>
          </a:p>
          <a:p>
            <a:pPr marL="4763" indent="0" algn="just">
              <a:buNone/>
            </a:pPr>
            <a:endParaRPr lang="en-US" sz="1800" b="1" dirty="0"/>
          </a:p>
          <a:p>
            <a:pPr marL="919163" lvl="0" indent="-457200" algn="just">
              <a:buFont typeface="+mj-lt"/>
              <a:buAutoNum type="alphaLcPeriod" startAt="4"/>
            </a:pPr>
            <a:endParaRPr lang="en-US" sz="1800" b="1" dirty="0"/>
          </a:p>
          <a:p>
            <a:pPr marL="0" indent="0" algn="just">
              <a:buNone/>
            </a:pPr>
            <a:endParaRPr lang="en-US" sz="1800" b="1" dirty="0"/>
          </a:p>
        </p:txBody>
      </p:sp>
      <p:sp>
        <p:nvSpPr>
          <p:cNvPr id="2" name="TextBox 1"/>
          <p:cNvSpPr txBox="1"/>
          <p:nvPr/>
        </p:nvSpPr>
        <p:spPr>
          <a:xfrm>
            <a:off x="1758492" y="714217"/>
            <a:ext cx="7611035" cy="523220"/>
          </a:xfrm>
          <a:prstGeom prst="rect">
            <a:avLst/>
          </a:prstGeom>
          <a:noFill/>
        </p:spPr>
        <p:txBody>
          <a:bodyPr wrap="square" rtlCol="0">
            <a:spAutoFit/>
          </a:bodyPr>
          <a:lstStyle/>
          <a:p>
            <a:r>
              <a:rPr lang="en-US" sz="2800" b="1" dirty="0" err="1"/>
              <a:t>Lanjutan</a:t>
            </a:r>
            <a:r>
              <a:rPr lang="en-US" sz="2800" b="1" dirty="0"/>
              <a:t>…</a:t>
            </a:r>
            <a:endParaRPr lang="en-GB" sz="2800" b="1" dirty="0"/>
          </a:p>
        </p:txBody>
      </p:sp>
      <p:sp>
        <p:nvSpPr>
          <p:cNvPr id="5" name="Slide Number Placeholder 4">
            <a:extLst>
              <a:ext uri="{FF2B5EF4-FFF2-40B4-BE49-F238E27FC236}">
                <a16:creationId xmlns:a16="http://schemas.microsoft.com/office/drawing/2014/main" id="{631D805B-0F22-4C73-B840-DA03393FD683}"/>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18</a:t>
            </a:fld>
            <a:endParaRPr lang="en-US" sz="1800" dirty="0">
              <a:latin typeface="Garamond"/>
            </a:endParaRPr>
          </a:p>
        </p:txBody>
      </p:sp>
    </p:spTree>
    <p:extLst>
      <p:ext uri="{BB962C8B-B14F-4D97-AF65-F5344CB8AC3E}">
        <p14:creationId xmlns:p14="http://schemas.microsoft.com/office/powerpoint/2010/main" val="232808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756" y="326053"/>
            <a:ext cx="9613861" cy="739349"/>
          </a:xfrm>
        </p:spPr>
        <p:txBody>
          <a:bodyPr>
            <a:normAutofit fontScale="90000"/>
          </a:bodyPr>
          <a:lstStyle/>
          <a:p>
            <a:pPr algn="ctr"/>
            <a:r>
              <a:rPr lang="en-US" sz="2800" b="1" dirty="0">
                <a:latin typeface="Arial Rounded MT Bold" panose="020F0704030504030204" pitchFamily="34" charset="0"/>
              </a:rPr>
              <a:t>TIM REFORMASI BIROKRASI</a:t>
            </a:r>
            <a:br>
              <a:rPr lang="en-US" sz="2800" b="1" dirty="0">
                <a:latin typeface="Arial Rounded MT Bold" panose="020F0704030504030204" pitchFamily="34" charset="0"/>
              </a:rPr>
            </a:br>
            <a:r>
              <a:rPr lang="en-US" sz="2800" b="1" dirty="0">
                <a:latin typeface="Arial Rounded MT Bold" panose="020F0704030504030204" pitchFamily="34" charset="0"/>
              </a:rPr>
              <a:t>DPU BINA MARGA PROVINSI JAWA TIMUR</a:t>
            </a: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2665988686"/>
              </p:ext>
            </p:extLst>
          </p:nvPr>
        </p:nvGraphicFramePr>
        <p:xfrm>
          <a:off x="438983" y="1397454"/>
          <a:ext cx="11098586" cy="3167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24"/>
          <p:cNvGraphicFramePr>
            <a:graphicFrameLocks/>
          </p:cNvGraphicFramePr>
          <p:nvPr>
            <p:extLst>
              <p:ext uri="{D42A27DB-BD31-4B8C-83A1-F6EECF244321}">
                <p14:modId xmlns:p14="http://schemas.microsoft.com/office/powerpoint/2010/main" val="1282938206"/>
              </p:ext>
            </p:extLst>
          </p:nvPr>
        </p:nvGraphicFramePr>
        <p:xfrm>
          <a:off x="430021" y="4540153"/>
          <a:ext cx="11098586" cy="1984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9F7A836A-8719-4B0B-8592-7478517FEE0A}"/>
              </a:ext>
            </a:extLst>
          </p:cNvPr>
          <p:cNvSpPr txBox="1"/>
          <p:nvPr/>
        </p:nvSpPr>
        <p:spPr>
          <a:xfrm>
            <a:off x="421632" y="1325461"/>
            <a:ext cx="11107548" cy="923330"/>
          </a:xfrm>
          <a:prstGeom prst="rect">
            <a:avLst/>
          </a:prstGeom>
          <a:noFill/>
          <a:ln>
            <a:solidFill>
              <a:schemeClr val="accent1"/>
            </a:solidFill>
          </a:ln>
        </p:spPr>
        <p:txBody>
          <a:bodyPr wrap="square" rtlCol="0">
            <a:spAutoFit/>
          </a:bodyPr>
          <a:lstStyle/>
          <a:p>
            <a:r>
              <a:rPr lang="en-US" dirty="0" err="1"/>
              <a:t>Pengarah</a:t>
            </a:r>
            <a:r>
              <a:rPr lang="en-US" dirty="0"/>
              <a:t>  : </a:t>
            </a:r>
            <a:r>
              <a:rPr lang="en-US" dirty="0" err="1"/>
              <a:t>Kepala</a:t>
            </a:r>
            <a:r>
              <a:rPr lang="en-US" dirty="0"/>
              <a:t> </a:t>
            </a:r>
            <a:r>
              <a:rPr lang="en-US" dirty="0" err="1"/>
              <a:t>Dinas</a:t>
            </a:r>
            <a:r>
              <a:rPr lang="en-US" dirty="0"/>
              <a:t> </a:t>
            </a:r>
            <a:r>
              <a:rPr lang="en-US" dirty="0" err="1"/>
              <a:t>Pekerjaan</a:t>
            </a:r>
            <a:r>
              <a:rPr lang="en-US" dirty="0"/>
              <a:t> </a:t>
            </a:r>
            <a:r>
              <a:rPr lang="en-US" dirty="0" err="1"/>
              <a:t>Umum</a:t>
            </a:r>
            <a:r>
              <a:rPr lang="en-US" dirty="0"/>
              <a:t> Bina </a:t>
            </a:r>
            <a:r>
              <a:rPr lang="en-US" dirty="0" err="1"/>
              <a:t>Marga</a:t>
            </a:r>
            <a:r>
              <a:rPr lang="en-US" dirty="0"/>
              <a:t> </a:t>
            </a:r>
            <a:r>
              <a:rPr lang="en-US" dirty="0" err="1"/>
              <a:t>Provinsi</a:t>
            </a:r>
            <a:r>
              <a:rPr lang="en-US" dirty="0"/>
              <a:t> </a:t>
            </a:r>
            <a:r>
              <a:rPr lang="en-US" dirty="0" err="1"/>
              <a:t>Jatim</a:t>
            </a:r>
            <a:endParaRPr lang="en-US" dirty="0"/>
          </a:p>
          <a:p>
            <a:r>
              <a:rPr lang="en-US" dirty="0" err="1"/>
              <a:t>Ketua</a:t>
            </a:r>
            <a:r>
              <a:rPr lang="en-US" dirty="0"/>
              <a:t>        : </a:t>
            </a:r>
            <a:r>
              <a:rPr lang="en-US" dirty="0" err="1"/>
              <a:t>Sekretaris</a:t>
            </a:r>
            <a:endParaRPr lang="en-US" dirty="0"/>
          </a:p>
          <a:p>
            <a:r>
              <a:rPr lang="en-US" dirty="0" err="1"/>
              <a:t>Sekretaris</a:t>
            </a:r>
            <a:r>
              <a:rPr lang="en-US" dirty="0"/>
              <a:t> :</a:t>
            </a:r>
            <a:endParaRPr lang="id-ID" dirty="0"/>
          </a:p>
        </p:txBody>
      </p:sp>
      <p:sp>
        <p:nvSpPr>
          <p:cNvPr id="7" name="Slide Number Placeholder 4">
            <a:extLst>
              <a:ext uri="{FF2B5EF4-FFF2-40B4-BE49-F238E27FC236}">
                <a16:creationId xmlns:a16="http://schemas.microsoft.com/office/drawing/2014/main" id="{57D75879-E578-42C8-B117-F244F01EA2CC}"/>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19</a:t>
            </a:fld>
            <a:endParaRPr lang="en-US" sz="1800" dirty="0">
              <a:latin typeface="Garamond"/>
            </a:endParaRPr>
          </a:p>
        </p:txBody>
      </p:sp>
    </p:spTree>
    <p:extLst>
      <p:ext uri="{BB962C8B-B14F-4D97-AF65-F5344CB8AC3E}">
        <p14:creationId xmlns:p14="http://schemas.microsoft.com/office/powerpoint/2010/main" val="348656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86620"/>
            <a:ext cx="8144134" cy="906383"/>
          </a:xfrm>
        </p:spPr>
        <p:txBody>
          <a:bodyPr/>
          <a:lstStyle/>
          <a:p>
            <a:br>
              <a:rPr lang="en-US" sz="4400" b="1" dirty="0"/>
            </a:br>
            <a:r>
              <a:rPr lang="en-US" sz="4400" b="1" dirty="0"/>
              <a:t>REFORMASI BIROKRASI (RB)</a:t>
            </a:r>
          </a:p>
        </p:txBody>
      </p:sp>
      <p:sp>
        <p:nvSpPr>
          <p:cNvPr id="5" name="Slide Number Placeholder 4">
            <a:extLst>
              <a:ext uri="{FF2B5EF4-FFF2-40B4-BE49-F238E27FC236}">
                <a16:creationId xmlns:a16="http://schemas.microsoft.com/office/drawing/2014/main" id="{5CD08D9D-3ED5-4F73-8A8C-23510DFAE293}"/>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mtClean="0">
                <a:solidFill>
                  <a:prstClr val="white"/>
                </a:solidFill>
                <a:latin typeface="Garamond"/>
              </a:rPr>
              <a:pPr algn="ctr"/>
              <a:t>2</a:t>
            </a:fld>
            <a:endParaRPr lang="en-US" dirty="0">
              <a:solidFill>
                <a:prstClr val="white"/>
              </a:solidFill>
              <a:latin typeface="Garamond"/>
            </a:endParaRPr>
          </a:p>
        </p:txBody>
      </p:sp>
    </p:spTree>
    <p:extLst>
      <p:ext uri="{BB962C8B-B14F-4D97-AF65-F5344CB8AC3E}">
        <p14:creationId xmlns:p14="http://schemas.microsoft.com/office/powerpoint/2010/main" val="71315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86620"/>
            <a:ext cx="8144134" cy="906383"/>
          </a:xfrm>
        </p:spPr>
        <p:txBody>
          <a:bodyPr/>
          <a:lstStyle/>
          <a:p>
            <a:br>
              <a:rPr lang="en-US" sz="4400" b="1" dirty="0"/>
            </a:br>
            <a:r>
              <a:rPr lang="en-US" sz="4400" b="1" dirty="0"/>
              <a:t>ZONA INTEGRITAS (ZI)</a:t>
            </a:r>
          </a:p>
        </p:txBody>
      </p:sp>
    </p:spTree>
    <p:extLst>
      <p:ext uri="{BB962C8B-B14F-4D97-AF65-F5344CB8AC3E}">
        <p14:creationId xmlns:p14="http://schemas.microsoft.com/office/powerpoint/2010/main" val="32444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980688"/>
            <a:ext cx="9603275" cy="688721"/>
          </a:xfrm>
        </p:spPr>
        <p:txBody>
          <a:bodyPr/>
          <a:lstStyle/>
          <a:p>
            <a:pPr algn="ctr"/>
            <a:r>
              <a:rPr lang="en-US" b="1" dirty="0"/>
              <a:t>ZONA INTEGRITAS (ZI)</a:t>
            </a:r>
          </a:p>
        </p:txBody>
      </p:sp>
      <p:sp>
        <p:nvSpPr>
          <p:cNvPr id="3" name="Content Placeholder 2"/>
          <p:cNvSpPr>
            <a:spLocks noGrp="1"/>
          </p:cNvSpPr>
          <p:nvPr>
            <p:ph idx="1"/>
          </p:nvPr>
        </p:nvSpPr>
        <p:spPr>
          <a:xfrm>
            <a:off x="1258307" y="1923573"/>
            <a:ext cx="9843746" cy="4066168"/>
          </a:xfrm>
          <a:ln>
            <a:solidFill>
              <a:srgbClr val="C00000"/>
            </a:solidFill>
          </a:ln>
        </p:spPr>
        <p:txBody>
          <a:bodyPr>
            <a:normAutofit fontScale="85000" lnSpcReduction="20000"/>
          </a:bodyPr>
          <a:lstStyle/>
          <a:p>
            <a:pPr algn="just"/>
            <a:endParaRPr lang="en-US" sz="900" b="1" dirty="0"/>
          </a:p>
          <a:p>
            <a:pPr algn="just"/>
            <a:r>
              <a:rPr lang="en-US" b="1" dirty="0" err="1">
                <a:solidFill>
                  <a:schemeClr val="accent1"/>
                </a:solidFill>
              </a:rPr>
              <a:t>Zona</a:t>
            </a:r>
            <a:r>
              <a:rPr lang="en-US" b="1" dirty="0">
                <a:solidFill>
                  <a:schemeClr val="accent1"/>
                </a:solidFill>
              </a:rPr>
              <a:t> </a:t>
            </a:r>
            <a:r>
              <a:rPr lang="en-US" b="1" dirty="0" err="1">
                <a:solidFill>
                  <a:schemeClr val="accent1"/>
                </a:solidFill>
              </a:rPr>
              <a:t>Integritas</a:t>
            </a:r>
            <a:r>
              <a:rPr lang="en-US" b="1" dirty="0">
                <a:solidFill>
                  <a:schemeClr val="accent1"/>
                </a:solidFill>
              </a:rPr>
              <a:t> </a:t>
            </a:r>
            <a:r>
              <a:rPr lang="en-US" b="1" dirty="0" err="1">
                <a:solidFill>
                  <a:schemeClr val="accent1"/>
                </a:solidFill>
              </a:rPr>
              <a:t>Zona</a:t>
            </a:r>
            <a:r>
              <a:rPr lang="en-US" b="1" dirty="0">
                <a:solidFill>
                  <a:schemeClr val="accent1"/>
                </a:solidFill>
              </a:rPr>
              <a:t> </a:t>
            </a:r>
            <a:r>
              <a:rPr lang="en-US" b="1" dirty="0" err="1">
                <a:solidFill>
                  <a:schemeClr val="accent1"/>
                </a:solidFill>
              </a:rPr>
              <a:t>Integritas</a:t>
            </a:r>
            <a:r>
              <a:rPr lang="en-US" dirty="0">
                <a:solidFill>
                  <a:schemeClr val="accent1"/>
                </a:solidFill>
              </a:rPr>
              <a:t> </a:t>
            </a:r>
            <a:r>
              <a:rPr lang="en-US" b="1" dirty="0">
                <a:solidFill>
                  <a:schemeClr val="accent1"/>
                </a:solidFill>
              </a:rPr>
              <a:t>(ZI) </a:t>
            </a:r>
            <a:r>
              <a:rPr lang="en-US" dirty="0" err="1"/>
              <a:t>merupakan</a:t>
            </a:r>
            <a:r>
              <a:rPr lang="en-US" dirty="0"/>
              <a:t> </a:t>
            </a:r>
            <a:r>
              <a:rPr lang="en-US" dirty="0" err="1"/>
              <a:t>sebutan</a:t>
            </a:r>
            <a:r>
              <a:rPr lang="en-US" dirty="0"/>
              <a:t> </a:t>
            </a:r>
            <a:r>
              <a:rPr lang="en-US" dirty="0" err="1"/>
              <a:t>atau</a:t>
            </a:r>
            <a:r>
              <a:rPr lang="en-US" dirty="0"/>
              <a:t> </a:t>
            </a:r>
            <a:r>
              <a:rPr lang="en-US" dirty="0" err="1"/>
              <a:t>predikat</a:t>
            </a:r>
            <a:r>
              <a:rPr lang="en-US" dirty="0"/>
              <a:t> yang </a:t>
            </a:r>
            <a:r>
              <a:rPr lang="en-US" dirty="0" err="1"/>
              <a:t>diberikan</a:t>
            </a:r>
            <a:r>
              <a:rPr lang="en-US" dirty="0"/>
              <a:t> </a:t>
            </a:r>
            <a:r>
              <a:rPr lang="en-US" dirty="0" err="1"/>
              <a:t>kepada</a:t>
            </a:r>
            <a:r>
              <a:rPr lang="en-US" dirty="0"/>
              <a:t> K/L </a:t>
            </a:r>
            <a:r>
              <a:rPr lang="en-US" dirty="0" err="1"/>
              <a:t>dan</a:t>
            </a:r>
            <a:r>
              <a:rPr lang="en-US" dirty="0"/>
              <a:t> </a:t>
            </a:r>
            <a:r>
              <a:rPr lang="en-US" dirty="0" err="1"/>
              <a:t>Pemda</a:t>
            </a:r>
            <a:r>
              <a:rPr lang="en-US" dirty="0"/>
              <a:t> yang </a:t>
            </a:r>
            <a:r>
              <a:rPr lang="en-US" dirty="0" err="1"/>
              <a:t>pimpinan</a:t>
            </a:r>
            <a:r>
              <a:rPr lang="en-US" dirty="0"/>
              <a:t> </a:t>
            </a:r>
            <a:r>
              <a:rPr lang="en-US" dirty="0" err="1"/>
              <a:t>dan</a:t>
            </a:r>
            <a:r>
              <a:rPr lang="en-US" dirty="0"/>
              <a:t> </a:t>
            </a:r>
            <a:r>
              <a:rPr lang="en-US" dirty="0" err="1"/>
              <a:t>jajarannya</a:t>
            </a:r>
            <a:r>
              <a:rPr lang="en-US" dirty="0"/>
              <a:t> </a:t>
            </a:r>
            <a:r>
              <a:rPr lang="en-US" dirty="0" err="1"/>
              <a:t>mempunyai</a:t>
            </a:r>
            <a:r>
              <a:rPr lang="en-US" dirty="0"/>
              <a:t> </a:t>
            </a:r>
            <a:r>
              <a:rPr lang="en-US" dirty="0" err="1"/>
              <a:t>niat</a:t>
            </a:r>
            <a:r>
              <a:rPr lang="en-US" dirty="0"/>
              <a:t> (</a:t>
            </a:r>
            <a:r>
              <a:rPr lang="en-US" dirty="0" err="1"/>
              <a:t>komitmen</a:t>
            </a:r>
            <a:r>
              <a:rPr lang="en-US" dirty="0"/>
              <a:t>) </a:t>
            </a:r>
            <a:r>
              <a:rPr lang="en-US" dirty="0" err="1"/>
              <a:t>untuk</a:t>
            </a:r>
            <a:r>
              <a:rPr lang="en-US" dirty="0"/>
              <a:t> </a:t>
            </a:r>
            <a:r>
              <a:rPr lang="en-US" dirty="0" err="1"/>
              <a:t>mewujudkan</a:t>
            </a:r>
            <a:r>
              <a:rPr lang="en-US" dirty="0"/>
              <a:t> </a:t>
            </a:r>
            <a:r>
              <a:rPr lang="en-US" dirty="0">
                <a:solidFill>
                  <a:schemeClr val="accent1"/>
                </a:solidFill>
              </a:rPr>
              <a:t>WBK</a:t>
            </a:r>
            <a:r>
              <a:rPr lang="en-US" dirty="0"/>
              <a:t> </a:t>
            </a:r>
            <a:r>
              <a:rPr lang="en-US" dirty="0" err="1"/>
              <a:t>dan</a:t>
            </a:r>
            <a:r>
              <a:rPr lang="en-US" dirty="0"/>
              <a:t> </a:t>
            </a:r>
            <a:r>
              <a:rPr lang="en-US" dirty="0">
                <a:solidFill>
                  <a:schemeClr val="accent1"/>
                </a:solidFill>
              </a:rPr>
              <a:t>WBBM </a:t>
            </a:r>
            <a:r>
              <a:rPr lang="en-US" dirty="0" err="1"/>
              <a:t>melalui</a:t>
            </a:r>
            <a:r>
              <a:rPr lang="en-US" dirty="0"/>
              <a:t> </a:t>
            </a:r>
            <a:r>
              <a:rPr lang="en-US" dirty="0" err="1"/>
              <a:t>upaya</a:t>
            </a:r>
            <a:r>
              <a:rPr lang="en-US" dirty="0"/>
              <a:t> </a:t>
            </a:r>
            <a:r>
              <a:rPr lang="en-US" dirty="0" err="1"/>
              <a:t>pencegahan</a:t>
            </a:r>
            <a:r>
              <a:rPr lang="en-US" dirty="0"/>
              <a:t> </a:t>
            </a:r>
            <a:r>
              <a:rPr lang="en-US" dirty="0" err="1"/>
              <a:t>korupsi</a:t>
            </a:r>
            <a:r>
              <a:rPr lang="en-US" dirty="0"/>
              <a:t>, </a:t>
            </a:r>
            <a:r>
              <a:rPr lang="en-US" dirty="0" err="1"/>
              <a:t>reformasi</a:t>
            </a:r>
            <a:r>
              <a:rPr lang="en-US" dirty="0"/>
              <a:t> </a:t>
            </a:r>
            <a:r>
              <a:rPr lang="en-US" dirty="0" err="1"/>
              <a:t>birokrasi</a:t>
            </a:r>
            <a:r>
              <a:rPr lang="en-US" dirty="0"/>
              <a:t> </a:t>
            </a:r>
            <a:r>
              <a:rPr lang="en-US" dirty="0" err="1"/>
              <a:t>dan</a:t>
            </a:r>
            <a:r>
              <a:rPr lang="en-US" dirty="0"/>
              <a:t> </a:t>
            </a:r>
            <a:r>
              <a:rPr lang="en-US" dirty="0" err="1"/>
              <a:t>peningkatan</a:t>
            </a:r>
            <a:r>
              <a:rPr lang="en-US" dirty="0"/>
              <a:t> </a:t>
            </a:r>
            <a:r>
              <a:rPr lang="en-US" dirty="0" err="1"/>
              <a:t>kualitas</a:t>
            </a:r>
            <a:r>
              <a:rPr lang="en-US" dirty="0"/>
              <a:t> </a:t>
            </a:r>
            <a:r>
              <a:rPr lang="en-US" dirty="0" err="1"/>
              <a:t>pelayanan</a:t>
            </a:r>
            <a:r>
              <a:rPr lang="en-US" dirty="0"/>
              <a:t> </a:t>
            </a:r>
            <a:r>
              <a:rPr lang="en-US" dirty="0" err="1"/>
              <a:t>publik</a:t>
            </a:r>
            <a:r>
              <a:rPr lang="en-US" dirty="0"/>
              <a:t>.</a:t>
            </a:r>
          </a:p>
          <a:p>
            <a:pPr marL="0" indent="0">
              <a:buNone/>
            </a:pPr>
            <a:endParaRPr lang="en-US" dirty="0"/>
          </a:p>
          <a:p>
            <a:pPr algn="just"/>
            <a:r>
              <a:rPr lang="en-US" altLang="zh-CN" b="1" dirty="0" err="1">
                <a:solidFill>
                  <a:schemeClr val="accent1"/>
                </a:solidFill>
              </a:rPr>
              <a:t>Menuju</a:t>
            </a:r>
            <a:r>
              <a:rPr lang="en-US" altLang="zh-CN" b="1" dirty="0">
                <a:solidFill>
                  <a:schemeClr val="accent1"/>
                </a:solidFill>
              </a:rPr>
              <a:t> Wilayah </a:t>
            </a:r>
            <a:r>
              <a:rPr lang="en-US" altLang="zh-CN" b="1" dirty="0" err="1">
                <a:solidFill>
                  <a:schemeClr val="accent1"/>
                </a:solidFill>
              </a:rPr>
              <a:t>Bebas</a:t>
            </a:r>
            <a:r>
              <a:rPr lang="en-US" altLang="zh-CN" b="1" dirty="0">
                <a:solidFill>
                  <a:schemeClr val="accent1"/>
                </a:solidFill>
              </a:rPr>
              <a:t> </a:t>
            </a:r>
            <a:r>
              <a:rPr lang="en-US" altLang="zh-CN" b="1" dirty="0" err="1">
                <a:solidFill>
                  <a:schemeClr val="accent1"/>
                </a:solidFill>
              </a:rPr>
              <a:t>dari</a:t>
            </a:r>
            <a:r>
              <a:rPr lang="en-US" altLang="zh-CN" b="1" dirty="0">
                <a:solidFill>
                  <a:schemeClr val="accent1"/>
                </a:solidFill>
              </a:rPr>
              <a:t> </a:t>
            </a:r>
            <a:r>
              <a:rPr lang="en-US" altLang="zh-CN" b="1" dirty="0" err="1">
                <a:solidFill>
                  <a:schemeClr val="accent1"/>
                </a:solidFill>
              </a:rPr>
              <a:t>Korupsi</a:t>
            </a:r>
            <a:r>
              <a:rPr lang="en-US" altLang="zh-CN" b="1" dirty="0">
                <a:solidFill>
                  <a:schemeClr val="accent1"/>
                </a:solidFill>
              </a:rPr>
              <a:t> (</a:t>
            </a:r>
            <a:r>
              <a:rPr lang="en-US" altLang="zh-CN" b="1" dirty="0" err="1">
                <a:solidFill>
                  <a:schemeClr val="accent1"/>
                </a:solidFill>
              </a:rPr>
              <a:t>Menuju</a:t>
            </a:r>
            <a:r>
              <a:rPr lang="en-US" altLang="zh-CN" b="1" dirty="0">
                <a:solidFill>
                  <a:schemeClr val="accent1"/>
                </a:solidFill>
              </a:rPr>
              <a:t> WBK)</a:t>
            </a:r>
            <a:r>
              <a:rPr lang="en-US" altLang="zh-CN" dirty="0">
                <a:solidFill>
                  <a:schemeClr val="accent1"/>
                </a:solidFill>
              </a:rPr>
              <a:t> </a:t>
            </a:r>
            <a:r>
              <a:rPr lang="en-US" altLang="zh-CN" dirty="0" err="1"/>
              <a:t>adalah</a:t>
            </a:r>
            <a:r>
              <a:rPr lang="en-US" altLang="zh-CN" dirty="0"/>
              <a:t> </a:t>
            </a:r>
            <a:r>
              <a:rPr lang="en-US" altLang="zh-CN" dirty="0" err="1"/>
              <a:t>predikat</a:t>
            </a:r>
            <a:r>
              <a:rPr lang="en-US" altLang="zh-CN" dirty="0"/>
              <a:t> yang </a:t>
            </a:r>
            <a:r>
              <a:rPr lang="en-US" altLang="zh-CN" dirty="0" err="1"/>
              <a:t>diberikan</a:t>
            </a:r>
            <a:r>
              <a:rPr lang="en-US" altLang="zh-CN" dirty="0"/>
              <a:t> </a:t>
            </a:r>
            <a:r>
              <a:rPr lang="en-US" altLang="zh-CN" dirty="0" err="1"/>
              <a:t>kepada</a:t>
            </a:r>
            <a:r>
              <a:rPr lang="en-US" altLang="zh-CN" dirty="0"/>
              <a:t> </a:t>
            </a:r>
            <a:r>
              <a:rPr lang="en-US" altLang="zh-CN" dirty="0" err="1"/>
              <a:t>suatu</a:t>
            </a:r>
            <a:r>
              <a:rPr lang="en-US" altLang="zh-CN" dirty="0"/>
              <a:t> unit </a:t>
            </a:r>
            <a:r>
              <a:rPr lang="en-US" altLang="zh-CN" dirty="0" err="1"/>
              <a:t>kerja</a:t>
            </a:r>
            <a:r>
              <a:rPr lang="en-US" altLang="zh-CN" dirty="0"/>
              <a:t> yang </a:t>
            </a:r>
            <a:r>
              <a:rPr lang="en-US" altLang="zh-CN" dirty="0" err="1"/>
              <a:t>memenuhi</a:t>
            </a:r>
            <a:r>
              <a:rPr lang="en-US" altLang="zh-CN" dirty="0"/>
              <a:t> </a:t>
            </a:r>
            <a:r>
              <a:rPr lang="en-US" altLang="zh-CN" dirty="0" err="1"/>
              <a:t>sebagian</a:t>
            </a:r>
            <a:r>
              <a:rPr lang="en-US" altLang="zh-CN" dirty="0"/>
              <a:t> </a:t>
            </a:r>
            <a:r>
              <a:rPr lang="en-US" altLang="zh-CN" dirty="0" err="1"/>
              <a:t>besar</a:t>
            </a:r>
            <a:r>
              <a:rPr lang="en-US" altLang="zh-CN" dirty="0"/>
              <a:t> </a:t>
            </a:r>
            <a:r>
              <a:rPr lang="en-US" altLang="zh-CN" dirty="0" err="1"/>
              <a:t>manajemen</a:t>
            </a:r>
            <a:r>
              <a:rPr lang="en-US" altLang="zh-CN" dirty="0"/>
              <a:t> </a:t>
            </a:r>
            <a:r>
              <a:rPr lang="en-US" altLang="zh-CN" dirty="0" err="1"/>
              <a:t>perubahan</a:t>
            </a:r>
            <a:r>
              <a:rPr lang="en-US" altLang="zh-CN" dirty="0"/>
              <a:t>, </a:t>
            </a:r>
            <a:r>
              <a:rPr lang="en-US" altLang="zh-CN" dirty="0" err="1"/>
              <a:t>penataan</a:t>
            </a:r>
            <a:r>
              <a:rPr lang="en-US" altLang="zh-CN" dirty="0"/>
              <a:t> </a:t>
            </a:r>
            <a:r>
              <a:rPr lang="en-US" altLang="zh-CN" dirty="0" err="1"/>
              <a:t>tatalaksana</a:t>
            </a:r>
            <a:r>
              <a:rPr lang="en-US" altLang="zh-CN" dirty="0"/>
              <a:t>, </a:t>
            </a:r>
            <a:r>
              <a:rPr lang="en-US" altLang="zh-CN" dirty="0" err="1"/>
              <a:t>penataan</a:t>
            </a:r>
            <a:r>
              <a:rPr lang="en-US" altLang="zh-CN" dirty="0"/>
              <a:t> </a:t>
            </a:r>
            <a:r>
              <a:rPr lang="en-US" altLang="zh-CN" dirty="0" err="1"/>
              <a:t>sistem</a:t>
            </a:r>
            <a:r>
              <a:rPr lang="en-US" altLang="zh-CN" dirty="0"/>
              <a:t> </a:t>
            </a:r>
            <a:r>
              <a:rPr lang="en-US" altLang="zh-CN" dirty="0" err="1"/>
              <a:t>manajemen</a:t>
            </a:r>
            <a:r>
              <a:rPr lang="en-US" altLang="zh-CN" dirty="0"/>
              <a:t> SDM, </a:t>
            </a:r>
            <a:r>
              <a:rPr lang="en-US" altLang="zh-CN" dirty="0" err="1"/>
              <a:t>penguatan</a:t>
            </a:r>
            <a:r>
              <a:rPr lang="en-US" altLang="zh-CN" dirty="0"/>
              <a:t> </a:t>
            </a:r>
            <a:r>
              <a:rPr lang="en-US" altLang="zh-CN" dirty="0" err="1"/>
              <a:t>pengawasan</a:t>
            </a:r>
            <a:r>
              <a:rPr lang="en-US" altLang="zh-CN" dirty="0"/>
              <a:t>, </a:t>
            </a:r>
            <a:r>
              <a:rPr lang="en-US" altLang="zh-CN" dirty="0" err="1"/>
              <a:t>dan</a:t>
            </a:r>
            <a:r>
              <a:rPr lang="en-US" altLang="zh-CN" dirty="0"/>
              <a:t> </a:t>
            </a:r>
            <a:r>
              <a:rPr lang="en-US" altLang="zh-CN" dirty="0" err="1"/>
              <a:t>penguatan</a:t>
            </a:r>
            <a:r>
              <a:rPr lang="en-US" altLang="zh-CN" dirty="0"/>
              <a:t> </a:t>
            </a:r>
            <a:r>
              <a:rPr lang="en-US" altLang="zh-CN" dirty="0" err="1"/>
              <a:t>akuntabilitas</a:t>
            </a:r>
            <a:r>
              <a:rPr lang="en-US" altLang="zh-CN" dirty="0"/>
              <a:t> </a:t>
            </a:r>
            <a:r>
              <a:rPr lang="en-US" altLang="zh-CN" dirty="0" err="1"/>
              <a:t>kinerja</a:t>
            </a:r>
            <a:r>
              <a:rPr lang="en-US" altLang="zh-CN" dirty="0"/>
              <a:t>; </a:t>
            </a:r>
          </a:p>
          <a:p>
            <a:pPr algn="just"/>
            <a:endParaRPr lang="en-US" altLang="zh-CN" dirty="0"/>
          </a:p>
          <a:p>
            <a:pPr algn="just"/>
            <a:r>
              <a:rPr lang="en-US" altLang="zh-CN" b="1" dirty="0" err="1">
                <a:solidFill>
                  <a:schemeClr val="accent1"/>
                </a:solidFill>
              </a:rPr>
              <a:t>Menuju</a:t>
            </a:r>
            <a:r>
              <a:rPr lang="en-US" altLang="zh-CN" b="1" dirty="0">
                <a:solidFill>
                  <a:schemeClr val="accent1"/>
                </a:solidFill>
              </a:rPr>
              <a:t> Wilayah </a:t>
            </a:r>
            <a:r>
              <a:rPr lang="en-US" altLang="zh-CN" b="1" dirty="0" err="1">
                <a:solidFill>
                  <a:schemeClr val="accent1"/>
                </a:solidFill>
              </a:rPr>
              <a:t>Birokrasi</a:t>
            </a:r>
            <a:r>
              <a:rPr lang="en-US" altLang="zh-CN" b="1" dirty="0">
                <a:solidFill>
                  <a:schemeClr val="accent1"/>
                </a:solidFill>
              </a:rPr>
              <a:t> </a:t>
            </a:r>
            <a:r>
              <a:rPr lang="en-US" altLang="zh-CN" b="1" dirty="0" err="1">
                <a:solidFill>
                  <a:schemeClr val="accent1"/>
                </a:solidFill>
              </a:rPr>
              <a:t>Bersih</a:t>
            </a:r>
            <a:r>
              <a:rPr lang="en-US" altLang="zh-CN" b="1" dirty="0">
                <a:solidFill>
                  <a:schemeClr val="accent1"/>
                </a:solidFill>
              </a:rPr>
              <a:t> </a:t>
            </a:r>
            <a:r>
              <a:rPr lang="en-US" altLang="zh-CN" b="1" dirty="0" err="1">
                <a:solidFill>
                  <a:schemeClr val="accent1"/>
                </a:solidFill>
              </a:rPr>
              <a:t>dan</a:t>
            </a:r>
            <a:r>
              <a:rPr lang="en-US" altLang="zh-CN" b="1" dirty="0">
                <a:solidFill>
                  <a:schemeClr val="accent1"/>
                </a:solidFill>
              </a:rPr>
              <a:t> </a:t>
            </a:r>
            <a:r>
              <a:rPr lang="en-US" altLang="zh-CN" b="1" dirty="0" err="1">
                <a:solidFill>
                  <a:schemeClr val="accent1"/>
                </a:solidFill>
              </a:rPr>
              <a:t>Melayani</a:t>
            </a:r>
            <a:r>
              <a:rPr lang="en-US" altLang="zh-CN" b="1" dirty="0">
                <a:solidFill>
                  <a:schemeClr val="accent1"/>
                </a:solidFill>
              </a:rPr>
              <a:t> (</a:t>
            </a:r>
            <a:r>
              <a:rPr lang="en-US" altLang="zh-CN" b="1" dirty="0" err="1">
                <a:solidFill>
                  <a:schemeClr val="accent1"/>
                </a:solidFill>
              </a:rPr>
              <a:t>Menuju</a:t>
            </a:r>
            <a:r>
              <a:rPr lang="en-US" altLang="zh-CN" b="1" dirty="0">
                <a:solidFill>
                  <a:schemeClr val="accent1"/>
                </a:solidFill>
              </a:rPr>
              <a:t> WBBM)</a:t>
            </a:r>
            <a:r>
              <a:rPr lang="en-US" altLang="zh-CN" dirty="0">
                <a:solidFill>
                  <a:schemeClr val="accent1"/>
                </a:solidFill>
              </a:rPr>
              <a:t> </a:t>
            </a:r>
            <a:r>
              <a:rPr lang="en-US" altLang="zh-CN" dirty="0" err="1"/>
              <a:t>adalah</a:t>
            </a:r>
            <a:r>
              <a:rPr lang="en-US" altLang="zh-CN" dirty="0"/>
              <a:t> </a:t>
            </a:r>
            <a:r>
              <a:rPr lang="en-US" altLang="zh-CN" dirty="0" err="1"/>
              <a:t>predikat</a:t>
            </a:r>
            <a:r>
              <a:rPr lang="en-US" altLang="zh-CN" dirty="0"/>
              <a:t> yang </a:t>
            </a:r>
            <a:r>
              <a:rPr lang="en-US" altLang="zh-CN" dirty="0" err="1"/>
              <a:t>diberikan</a:t>
            </a:r>
            <a:r>
              <a:rPr lang="en-US" altLang="zh-CN" dirty="0"/>
              <a:t> </a:t>
            </a:r>
            <a:r>
              <a:rPr lang="en-US" altLang="zh-CN" dirty="0" err="1"/>
              <a:t>kepada</a:t>
            </a:r>
            <a:r>
              <a:rPr lang="en-US" altLang="zh-CN" dirty="0"/>
              <a:t> </a:t>
            </a:r>
            <a:r>
              <a:rPr lang="en-US" altLang="zh-CN" dirty="0" err="1"/>
              <a:t>suatu</a:t>
            </a:r>
            <a:r>
              <a:rPr lang="en-US" altLang="zh-CN" dirty="0"/>
              <a:t> unit </a:t>
            </a:r>
            <a:r>
              <a:rPr lang="en-US" altLang="zh-CN" dirty="0" err="1"/>
              <a:t>kerja</a:t>
            </a:r>
            <a:r>
              <a:rPr lang="en-US" altLang="zh-CN" dirty="0"/>
              <a:t> yang </a:t>
            </a:r>
            <a:r>
              <a:rPr lang="en-US" altLang="zh-CN" dirty="0" err="1"/>
              <a:t>memenuhi</a:t>
            </a:r>
            <a:r>
              <a:rPr lang="en-US" altLang="zh-CN" dirty="0"/>
              <a:t> </a:t>
            </a:r>
            <a:r>
              <a:rPr lang="en-US" altLang="zh-CN" dirty="0" err="1"/>
              <a:t>sebagian</a:t>
            </a:r>
            <a:r>
              <a:rPr lang="en-US" altLang="zh-CN" dirty="0"/>
              <a:t> </a:t>
            </a:r>
            <a:r>
              <a:rPr lang="en-US" altLang="zh-CN" dirty="0" err="1"/>
              <a:t>besar</a:t>
            </a:r>
            <a:r>
              <a:rPr lang="en-US" altLang="zh-CN" dirty="0"/>
              <a:t> </a:t>
            </a:r>
            <a:r>
              <a:rPr lang="en-US" altLang="zh-CN" dirty="0" err="1"/>
              <a:t>manajemen</a:t>
            </a:r>
            <a:r>
              <a:rPr lang="en-US" altLang="zh-CN" dirty="0"/>
              <a:t> </a:t>
            </a:r>
            <a:r>
              <a:rPr lang="en-US" altLang="zh-CN" dirty="0" err="1"/>
              <a:t>perubahan</a:t>
            </a:r>
            <a:r>
              <a:rPr lang="en-US" altLang="zh-CN" dirty="0"/>
              <a:t>, </a:t>
            </a:r>
            <a:r>
              <a:rPr lang="en-US" altLang="zh-CN" dirty="0" err="1"/>
              <a:t>penataan</a:t>
            </a:r>
            <a:r>
              <a:rPr lang="en-US" altLang="zh-CN" dirty="0"/>
              <a:t> </a:t>
            </a:r>
            <a:r>
              <a:rPr lang="en-US" altLang="zh-CN" dirty="0" err="1"/>
              <a:t>tata</a:t>
            </a:r>
            <a:r>
              <a:rPr lang="en-US" altLang="zh-CN" dirty="0"/>
              <a:t> </a:t>
            </a:r>
            <a:r>
              <a:rPr lang="en-US" altLang="zh-CN" dirty="0" err="1"/>
              <a:t>laksana</a:t>
            </a:r>
            <a:r>
              <a:rPr lang="en-US" altLang="zh-CN" dirty="0"/>
              <a:t> </a:t>
            </a:r>
            <a:r>
              <a:rPr lang="en-US" altLang="zh-CN" dirty="0" err="1"/>
              <a:t>penataan</a:t>
            </a:r>
            <a:r>
              <a:rPr lang="en-US" altLang="zh-CN" dirty="0"/>
              <a:t> </a:t>
            </a:r>
            <a:r>
              <a:rPr lang="en-US" altLang="zh-CN" dirty="0" err="1"/>
              <a:t>sistem</a:t>
            </a:r>
            <a:r>
              <a:rPr lang="en-US" altLang="zh-CN" dirty="0"/>
              <a:t> </a:t>
            </a:r>
            <a:r>
              <a:rPr lang="en-US" altLang="zh-CN" dirty="0" err="1"/>
              <a:t>manajemen</a:t>
            </a:r>
            <a:r>
              <a:rPr lang="en-US" altLang="zh-CN" dirty="0"/>
              <a:t> SDM, </a:t>
            </a:r>
            <a:r>
              <a:rPr lang="en-US" altLang="zh-CN" dirty="0" err="1"/>
              <a:t>penguatan</a:t>
            </a:r>
            <a:r>
              <a:rPr lang="en-US" altLang="zh-CN" dirty="0"/>
              <a:t> </a:t>
            </a:r>
            <a:r>
              <a:rPr lang="en-US" altLang="zh-CN" dirty="0" err="1"/>
              <a:t>pengawasan</a:t>
            </a:r>
            <a:r>
              <a:rPr lang="en-US" altLang="zh-CN" dirty="0"/>
              <a:t>, </a:t>
            </a:r>
            <a:r>
              <a:rPr lang="en-US" altLang="zh-CN" dirty="0" err="1"/>
              <a:t>dan</a:t>
            </a:r>
            <a:r>
              <a:rPr lang="en-US" altLang="zh-CN" dirty="0"/>
              <a:t> </a:t>
            </a:r>
            <a:r>
              <a:rPr lang="en-US" altLang="zh-CN" dirty="0" err="1"/>
              <a:t>penguatan</a:t>
            </a:r>
            <a:r>
              <a:rPr lang="en-US" altLang="zh-CN" dirty="0"/>
              <a:t> </a:t>
            </a:r>
            <a:r>
              <a:rPr lang="en-US" altLang="zh-CN" dirty="0" err="1"/>
              <a:t>akuntabilitas</a:t>
            </a:r>
            <a:r>
              <a:rPr lang="en-US" altLang="zh-CN" dirty="0"/>
              <a:t> </a:t>
            </a:r>
            <a:r>
              <a:rPr lang="en-US" altLang="zh-CN" dirty="0" err="1"/>
              <a:t>kinerja</a:t>
            </a:r>
            <a:r>
              <a:rPr lang="en-US" altLang="zh-CN" dirty="0"/>
              <a:t>, </a:t>
            </a:r>
            <a:r>
              <a:rPr lang="en-US" altLang="zh-CN" dirty="0" err="1"/>
              <a:t>dan</a:t>
            </a:r>
            <a:r>
              <a:rPr lang="en-US" altLang="zh-CN" dirty="0"/>
              <a:t> </a:t>
            </a:r>
            <a:r>
              <a:rPr lang="en-US" altLang="zh-CN" dirty="0" err="1"/>
              <a:t>penguatan</a:t>
            </a:r>
            <a:r>
              <a:rPr lang="en-US" altLang="zh-CN" dirty="0"/>
              <a:t> </a:t>
            </a:r>
            <a:r>
              <a:rPr lang="en-US" altLang="zh-CN" dirty="0" err="1"/>
              <a:t>kualitas</a:t>
            </a:r>
            <a:r>
              <a:rPr lang="en-US" altLang="zh-CN" dirty="0"/>
              <a:t> </a:t>
            </a:r>
            <a:r>
              <a:rPr lang="en-US" altLang="zh-CN" dirty="0" err="1"/>
              <a:t>pelayanan</a:t>
            </a:r>
            <a:r>
              <a:rPr lang="en-US" altLang="zh-CN" dirty="0"/>
              <a:t> </a:t>
            </a:r>
            <a:r>
              <a:rPr lang="en-US" altLang="zh-CN" dirty="0" err="1"/>
              <a:t>publik</a:t>
            </a:r>
            <a:r>
              <a:rPr lang="en-US" altLang="zh-CN" dirty="0"/>
              <a:t>; </a:t>
            </a:r>
          </a:p>
          <a:p>
            <a:pPr algn="just"/>
            <a:endParaRPr lang="en-US" altLang="zh-CN" dirty="0"/>
          </a:p>
          <a:p>
            <a:endParaRPr lang="en-US" dirty="0"/>
          </a:p>
        </p:txBody>
      </p:sp>
      <p:sp>
        <p:nvSpPr>
          <p:cNvPr id="5" name="Slide Number Placeholder 4">
            <a:extLst>
              <a:ext uri="{FF2B5EF4-FFF2-40B4-BE49-F238E27FC236}">
                <a16:creationId xmlns:a16="http://schemas.microsoft.com/office/drawing/2014/main" id="{35C74C7D-9AF0-46A9-835D-99E8C7A187C1}"/>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21</a:t>
            </a:fld>
            <a:endParaRPr lang="en-US" sz="1800" dirty="0">
              <a:latin typeface="Garamond"/>
            </a:endParaRPr>
          </a:p>
        </p:txBody>
      </p:sp>
    </p:spTree>
    <p:extLst>
      <p:ext uri="{BB962C8B-B14F-4D97-AF65-F5344CB8AC3E}">
        <p14:creationId xmlns:p14="http://schemas.microsoft.com/office/powerpoint/2010/main" val="131247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89" y="645128"/>
            <a:ext cx="9603275" cy="680333"/>
          </a:xfrm>
        </p:spPr>
        <p:txBody>
          <a:bodyPr>
            <a:normAutofit/>
          </a:bodyPr>
          <a:lstStyle/>
          <a:p>
            <a:r>
              <a:rPr lang="en-US" sz="2800" b="1" dirty="0"/>
              <a:t>PROSES PEMBANGUNAN</a:t>
            </a:r>
          </a:p>
        </p:txBody>
      </p:sp>
      <p:pic>
        <p:nvPicPr>
          <p:cNvPr id="5" name="Content Placeholder 4"/>
          <p:cNvPicPr>
            <a:picLocks noGrp="1" noChangeAspect="1"/>
          </p:cNvPicPr>
          <p:nvPr>
            <p:ph idx="1"/>
          </p:nvPr>
        </p:nvPicPr>
        <p:blipFill>
          <a:blip r:embed="rId2"/>
          <a:stretch>
            <a:fillRect/>
          </a:stretch>
        </p:blipFill>
        <p:spPr>
          <a:xfrm>
            <a:off x="2218036" y="1441301"/>
            <a:ext cx="7730066" cy="5013667"/>
          </a:xfrm>
          <a:prstGeom prst="rect">
            <a:avLst/>
          </a:prstGeom>
        </p:spPr>
      </p:pic>
      <p:sp>
        <p:nvSpPr>
          <p:cNvPr id="6" name="Slide Number Placeholder 4">
            <a:extLst>
              <a:ext uri="{FF2B5EF4-FFF2-40B4-BE49-F238E27FC236}">
                <a16:creationId xmlns:a16="http://schemas.microsoft.com/office/drawing/2014/main" id="{D74CAA80-E0AE-4E24-973E-ECA85F33262F}"/>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22</a:t>
            </a:fld>
            <a:endParaRPr lang="en-US" sz="1800" dirty="0">
              <a:latin typeface="Garamond"/>
            </a:endParaRPr>
          </a:p>
        </p:txBody>
      </p:sp>
    </p:spTree>
    <p:extLst>
      <p:ext uri="{BB962C8B-B14F-4D97-AF65-F5344CB8AC3E}">
        <p14:creationId xmlns:p14="http://schemas.microsoft.com/office/powerpoint/2010/main" val="193733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35" y="666055"/>
            <a:ext cx="8911687" cy="760073"/>
          </a:xfrm>
        </p:spPr>
        <p:txBody>
          <a:bodyPr>
            <a:normAutofit/>
          </a:bodyPr>
          <a:lstStyle/>
          <a:p>
            <a:r>
              <a:rPr lang="en-US" sz="3200" b="1" dirty="0"/>
              <a:t>SYARAT PENGAJUAN WBK/WBBM</a:t>
            </a:r>
          </a:p>
        </p:txBody>
      </p:sp>
      <p:pic>
        <p:nvPicPr>
          <p:cNvPr id="4" name="Content Placeholder 3"/>
          <p:cNvPicPr>
            <a:picLocks noGrp="1" noChangeAspect="1"/>
          </p:cNvPicPr>
          <p:nvPr>
            <p:ph idx="1"/>
          </p:nvPr>
        </p:nvPicPr>
        <p:blipFill>
          <a:blip r:embed="rId2"/>
          <a:stretch>
            <a:fillRect/>
          </a:stretch>
        </p:blipFill>
        <p:spPr>
          <a:xfrm>
            <a:off x="2602413" y="1814818"/>
            <a:ext cx="7462870" cy="3778250"/>
          </a:xfrm>
          <a:prstGeom prst="rect">
            <a:avLst/>
          </a:prstGeom>
        </p:spPr>
      </p:pic>
      <p:sp>
        <p:nvSpPr>
          <p:cNvPr id="5" name="Slide Number Placeholder 4">
            <a:extLst>
              <a:ext uri="{FF2B5EF4-FFF2-40B4-BE49-F238E27FC236}">
                <a16:creationId xmlns:a16="http://schemas.microsoft.com/office/drawing/2014/main" id="{725D30D7-CC02-4229-A7F9-4B347D4FF76D}"/>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23</a:t>
            </a:fld>
            <a:endParaRPr lang="en-US" sz="1800" dirty="0">
              <a:latin typeface="Garamond"/>
            </a:endParaRPr>
          </a:p>
        </p:txBody>
      </p:sp>
    </p:spTree>
    <p:extLst>
      <p:ext uri="{BB962C8B-B14F-4D97-AF65-F5344CB8AC3E}">
        <p14:creationId xmlns:p14="http://schemas.microsoft.com/office/powerpoint/2010/main" val="409208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5" y="741556"/>
            <a:ext cx="8911687" cy="1280890"/>
          </a:xfrm>
        </p:spPr>
        <p:txBody>
          <a:bodyPr>
            <a:normAutofit/>
          </a:bodyPr>
          <a:lstStyle/>
          <a:p>
            <a:r>
              <a:rPr lang="en-US" sz="2800" b="1" dirty="0"/>
              <a:t>TAHAPAN PEMBANGUNAN ZONA INTEGRITAS</a:t>
            </a:r>
          </a:p>
        </p:txBody>
      </p:sp>
      <p:sp>
        <p:nvSpPr>
          <p:cNvPr id="3" name="Content Placeholder 2"/>
          <p:cNvSpPr>
            <a:spLocks noGrp="1"/>
          </p:cNvSpPr>
          <p:nvPr>
            <p:ph idx="1"/>
          </p:nvPr>
        </p:nvSpPr>
        <p:spPr>
          <a:xfrm>
            <a:off x="1367406" y="2336873"/>
            <a:ext cx="9538282" cy="3350863"/>
          </a:xfrm>
          <a:ln>
            <a:solidFill>
              <a:schemeClr val="bg2">
                <a:lumMod val="25000"/>
              </a:schemeClr>
            </a:solidFill>
          </a:ln>
        </p:spPr>
        <p:txBody>
          <a:bodyPr>
            <a:normAutofit/>
          </a:bodyPr>
          <a:lstStyle/>
          <a:p>
            <a:pPr marL="287338" indent="-287338" algn="just">
              <a:buNone/>
            </a:pPr>
            <a:endParaRPr lang="en-US" altLang="zh-CN" sz="800" b="1" dirty="0">
              <a:latin typeface="Arial" panose="020B0604020202020204" pitchFamily="34" charset="0"/>
              <a:cs typeface="Arial" panose="020B0604020202020204" pitchFamily="34" charset="0"/>
            </a:endParaRPr>
          </a:p>
          <a:p>
            <a:pPr marL="287338" indent="-287338" algn="just">
              <a:buNone/>
            </a:pPr>
            <a:r>
              <a:rPr lang="en-US" altLang="zh-CN" sz="2000" b="1" dirty="0">
                <a:latin typeface="Arial" panose="020B0604020202020204" pitchFamily="34" charset="0"/>
                <a:cs typeface="Arial" panose="020B0604020202020204" pitchFamily="34" charset="0"/>
              </a:rPr>
              <a:t>1. </a:t>
            </a:r>
            <a:r>
              <a:rPr lang="en-US" altLang="zh-CN" sz="2000" b="1" dirty="0" err="1">
                <a:latin typeface="Arial" panose="020B0604020202020204" pitchFamily="34" charset="0"/>
                <a:cs typeface="Arial" panose="020B0604020202020204" pitchFamily="34" charset="0"/>
              </a:rPr>
              <a:t>Menetapkan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satuan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kerja</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untuk</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diusulkan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mengikuti</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penilaian</a:t>
            </a:r>
            <a:r>
              <a:rPr lang="en-US" altLang="zh-CN" sz="2000" b="1" dirty="0">
                <a:latin typeface="Arial" panose="020B0604020202020204" pitchFamily="34" charset="0"/>
                <a:cs typeface="Arial" panose="020B0604020202020204" pitchFamily="34" charset="0"/>
              </a:rPr>
              <a:t>  Pembangunan Zona </a:t>
            </a:r>
            <a:r>
              <a:rPr lang="en-US" altLang="zh-CN" sz="2000" b="1" dirty="0" err="1">
                <a:latin typeface="Arial" panose="020B0604020202020204" pitchFamily="34" charset="0"/>
                <a:cs typeface="Arial" panose="020B0604020202020204" pitchFamily="34" charset="0"/>
              </a:rPr>
              <a:t>Integritas</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menuju</a:t>
            </a:r>
            <a:r>
              <a:rPr lang="en-US" altLang="zh-CN" sz="2000" b="1" dirty="0">
                <a:latin typeface="Arial" panose="020B0604020202020204" pitchFamily="34" charset="0"/>
                <a:cs typeface="Arial" panose="020B0604020202020204" pitchFamily="34" charset="0"/>
              </a:rPr>
              <a:t> WBK/WBBM </a:t>
            </a:r>
            <a:r>
              <a:rPr lang="en-US" altLang="zh-CN" sz="2000" b="1" dirty="0" err="1">
                <a:latin typeface="Arial" panose="020B0604020202020204" pitchFamily="34" charset="0"/>
                <a:cs typeface="Arial" panose="020B0604020202020204" pitchFamily="34" charset="0"/>
              </a:rPr>
              <a:t>ke</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Direktorat</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Jenderal</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Badan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Peradilan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Umum</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melalui</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Pengadilan</a:t>
            </a:r>
            <a:r>
              <a:rPr lang="en-US" altLang="zh-CN" sz="2000" b="1" dirty="0">
                <a:latin typeface="Arial" panose="020B0604020202020204" pitchFamily="34" charset="0"/>
                <a:cs typeface="Arial" panose="020B0604020202020204" pitchFamily="34" charset="0"/>
              </a:rPr>
              <a:t> Tinggi</a:t>
            </a:r>
          </a:p>
          <a:p>
            <a:pPr marL="287338" indent="-287338" algn="just">
              <a:buNone/>
            </a:pPr>
            <a:r>
              <a:rPr lang="en-US" altLang="zh-CN" sz="2000" b="1" dirty="0">
                <a:latin typeface="Arial" panose="020B0604020202020204" pitchFamily="34" charset="0"/>
                <a:cs typeface="Arial" panose="020B0604020202020204" pitchFamily="34" charset="0"/>
              </a:rPr>
              <a:t>2. Tim </a:t>
            </a:r>
            <a:r>
              <a:rPr lang="en-US" altLang="zh-CN" sz="2000" b="1" dirty="0" err="1">
                <a:latin typeface="Arial" panose="020B0604020202020204" pitchFamily="34" charset="0"/>
                <a:cs typeface="Arial" panose="020B0604020202020204" pitchFamily="34" charset="0"/>
              </a:rPr>
              <a:t>Penilaian</a:t>
            </a:r>
            <a:r>
              <a:rPr lang="en-US" altLang="zh-CN" sz="2000" b="1" dirty="0">
                <a:latin typeface="Arial" panose="020B0604020202020204" pitchFamily="34" charset="0"/>
                <a:cs typeface="Arial" panose="020B0604020202020204" pitchFamily="34" charset="0"/>
              </a:rPr>
              <a:t> Internal (TPI) </a:t>
            </a:r>
            <a:r>
              <a:rPr lang="en-US" altLang="zh-CN" sz="2000" b="1" dirty="0" err="1">
                <a:latin typeface="Arial" panose="020B0604020202020204" pitchFamily="34" charset="0"/>
                <a:cs typeface="Arial" panose="020B0604020202020204" pitchFamily="34" charset="0"/>
              </a:rPr>
              <a:t>adalah</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tim</a:t>
            </a:r>
            <a:r>
              <a:rPr lang="en-US" altLang="zh-CN" sz="2000" b="1" dirty="0">
                <a:latin typeface="Arial" panose="020B0604020202020204" pitchFamily="34" charset="0"/>
                <a:cs typeface="Arial" panose="020B0604020202020204" pitchFamily="34" charset="0"/>
              </a:rPr>
              <a:t> yang </a:t>
            </a:r>
            <a:r>
              <a:rPr lang="en-US" altLang="zh-CN" sz="2000" b="1" dirty="0" err="1">
                <a:latin typeface="Arial" panose="020B0604020202020204" pitchFamily="34" charset="0"/>
                <a:cs typeface="Arial" panose="020B0604020202020204" pitchFamily="34" charset="0"/>
              </a:rPr>
              <a:t>dibentuk</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oleh</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pimpinan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satuan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kerja</a:t>
            </a:r>
            <a:r>
              <a:rPr lang="en-US" altLang="zh-CN" sz="2000" b="1" dirty="0">
                <a:latin typeface="Arial" panose="020B0604020202020204" pitchFamily="34" charset="0"/>
                <a:cs typeface="Arial" panose="020B0604020202020204" pitchFamily="34" charset="0"/>
              </a:rPr>
              <a:t> yang </a:t>
            </a:r>
            <a:r>
              <a:rPr lang="en-US" altLang="zh-CN" sz="2000" b="1" dirty="0" err="1">
                <a:latin typeface="Arial" panose="020B0604020202020204" pitchFamily="34" charset="0"/>
                <a:cs typeface="Arial" panose="020B0604020202020204" pitchFamily="34" charset="0"/>
              </a:rPr>
              <a:t>mempunyai</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tugas</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melakukan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penilaian</a:t>
            </a:r>
            <a:r>
              <a:rPr lang="en-US" altLang="zh-CN" sz="2000" b="1" dirty="0">
                <a:latin typeface="Arial" panose="020B0604020202020204" pitchFamily="34" charset="0"/>
                <a:cs typeface="Arial" panose="020B0604020202020204" pitchFamily="34" charset="0"/>
              </a:rPr>
              <a:t> unit </a:t>
            </a:r>
            <a:r>
              <a:rPr lang="en-US" altLang="zh-CN" sz="2000" b="1" dirty="0" err="1">
                <a:latin typeface="Arial" panose="020B0604020202020204" pitchFamily="34" charset="0"/>
                <a:cs typeface="Arial" panose="020B0604020202020204" pitchFamily="34" charset="0"/>
              </a:rPr>
              <a:t>kerja</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dalam</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rangka</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memperoleh</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predikat</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Menuju</a:t>
            </a:r>
            <a:r>
              <a:rPr lang="en-US" altLang="zh-CN" sz="2000" b="1" dirty="0">
                <a:latin typeface="Arial" panose="020B0604020202020204" pitchFamily="34" charset="0"/>
                <a:cs typeface="Arial" panose="020B0604020202020204" pitchFamily="34" charset="0"/>
              </a:rPr>
              <a:t> WBK/WBBM (self-</a:t>
            </a:r>
            <a:r>
              <a:rPr lang="en-US" altLang="zh-CN" sz="2000" b="1" dirty="0" err="1">
                <a:latin typeface="Arial" panose="020B0604020202020204" pitchFamily="34" charset="0"/>
                <a:cs typeface="Arial" panose="020B0604020202020204" pitchFamily="34" charset="0"/>
              </a:rPr>
              <a:t>assesment</a:t>
            </a:r>
            <a:r>
              <a:rPr lang="en-US" altLang="zh-CN" sz="2000" b="1" dirty="0">
                <a:latin typeface="Arial" panose="020B0604020202020204" pitchFamily="34" charset="0"/>
                <a:cs typeface="Arial" panose="020B0604020202020204" pitchFamily="34" charset="0"/>
              </a:rPr>
              <a:t>/</a:t>
            </a:r>
            <a:r>
              <a:rPr lang="en-US" altLang="zh-CN" sz="2000" b="1" dirty="0" err="1">
                <a:latin typeface="Arial" panose="020B0604020202020204" pitchFamily="34" charset="0"/>
                <a:cs typeface="Arial" panose="020B0604020202020204" pitchFamily="34" charset="0"/>
              </a:rPr>
              <a:t>penilaian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mandiri</a:t>
            </a:r>
            <a:r>
              <a:rPr lang="en-US" altLang="zh-CN" sz="2000" b="1" dirty="0">
                <a:latin typeface="Arial" panose="020B0604020202020204" pitchFamily="34" charset="0"/>
                <a:cs typeface="Arial" panose="020B0604020202020204" pitchFamily="34" charset="0"/>
              </a:rPr>
              <a:t>).</a:t>
            </a:r>
          </a:p>
          <a:p>
            <a:pPr marL="287338" indent="-287338" algn="just">
              <a:buNone/>
            </a:pPr>
            <a:r>
              <a:rPr lang="en-US" altLang="zh-CN" sz="2000" b="1" dirty="0">
                <a:latin typeface="Arial" panose="020B0604020202020204" pitchFamily="34" charset="0"/>
                <a:cs typeface="Arial" panose="020B0604020202020204" pitchFamily="34" charset="0"/>
              </a:rPr>
              <a:t>3. </a:t>
            </a:r>
            <a:r>
              <a:rPr lang="en-US" altLang="zh-CN" sz="2000" b="1" dirty="0" err="1">
                <a:latin typeface="Arial" panose="020B0604020202020204" pitchFamily="34" charset="0"/>
                <a:cs typeface="Arial" panose="020B0604020202020204" pitchFamily="34" charset="0"/>
              </a:rPr>
              <a:t>Menentukan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komponen</a:t>
            </a:r>
            <a:r>
              <a:rPr lang="en-US" altLang="zh-CN" sz="2000" b="1" dirty="0">
                <a:latin typeface="Arial" panose="020B0604020202020204" pitchFamily="34" charset="0"/>
                <a:cs typeface="Arial" panose="020B0604020202020204" pitchFamily="34" charset="0"/>
              </a:rPr>
              <a:t> - </a:t>
            </a:r>
            <a:r>
              <a:rPr lang="en-US" altLang="zh-CN" sz="2000" b="1" dirty="0" err="1">
                <a:latin typeface="Arial" panose="020B0604020202020204" pitchFamily="34" charset="0"/>
                <a:cs typeface="Arial" panose="020B0604020202020204" pitchFamily="34" charset="0"/>
              </a:rPr>
              <a:t>komponen</a:t>
            </a:r>
            <a:r>
              <a:rPr lang="en-US" altLang="zh-CN" sz="2000" b="1" dirty="0">
                <a:latin typeface="Arial" panose="020B0604020202020204" pitchFamily="34" charset="0"/>
                <a:cs typeface="Arial" panose="020B0604020202020204" pitchFamily="34" charset="0"/>
              </a:rPr>
              <a:t>   yang  </a:t>
            </a:r>
            <a:r>
              <a:rPr lang="en-US" altLang="zh-CN" sz="2000" b="1" dirty="0" err="1">
                <a:latin typeface="Arial" panose="020B0604020202020204" pitchFamily="34" charset="0"/>
                <a:cs typeface="Arial" panose="020B0604020202020204" pitchFamily="34" charset="0"/>
              </a:rPr>
              <a:t>harus</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dibangun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komponen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pengungkit</a:t>
            </a:r>
            <a:r>
              <a:rPr lang="en-US" altLang="zh-CN" sz="2000" b="1" dirty="0">
                <a:latin typeface="Arial" panose="020B0604020202020204" pitchFamily="34" charset="0"/>
                <a:cs typeface="Arial" panose="020B0604020202020204" pitchFamily="34" charset="0"/>
              </a:rPr>
              <a:t> (60%) </a:t>
            </a:r>
            <a:r>
              <a:rPr lang="en-US" altLang="zh-CN" sz="2000" b="1" dirty="0" err="1">
                <a:latin typeface="Arial" panose="020B0604020202020204" pitchFamily="34" charset="0"/>
                <a:cs typeface="Arial" panose="020B0604020202020204" pitchFamily="34" charset="0"/>
              </a:rPr>
              <a:t>dan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komponen</a:t>
            </a:r>
            <a:r>
              <a:rPr lang="en-US" altLang="zh-CN" sz="2000" b="1" dirty="0">
                <a:latin typeface="Arial" panose="020B0604020202020204" pitchFamily="34" charset="0"/>
                <a:cs typeface="Arial" panose="020B0604020202020204" pitchFamily="34" charset="0"/>
              </a:rPr>
              <a:t> </a:t>
            </a:r>
            <a:r>
              <a:rPr lang="en-US" altLang="zh-CN" sz="2000" b="1" dirty="0" err="1">
                <a:latin typeface="Arial" panose="020B0604020202020204" pitchFamily="34" charset="0"/>
                <a:cs typeface="Arial" panose="020B0604020202020204" pitchFamily="34" charset="0"/>
              </a:rPr>
              <a:t>hasil</a:t>
            </a:r>
            <a:r>
              <a:rPr lang="en-US" altLang="zh-CN" sz="2000" b="1" dirty="0">
                <a:latin typeface="Arial" panose="020B0604020202020204" pitchFamily="34" charset="0"/>
                <a:cs typeface="Arial" panose="020B0604020202020204" pitchFamily="34" charset="0"/>
              </a:rPr>
              <a:t> (40%)</a:t>
            </a:r>
          </a:p>
          <a:p>
            <a:endParaRPr lang="en-US" sz="20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F47CF20-D54C-4BC5-A278-70EEAE70AC4C}"/>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24</a:t>
            </a:fld>
            <a:endParaRPr lang="en-US" sz="1800" dirty="0">
              <a:latin typeface="Garamond"/>
            </a:endParaRPr>
          </a:p>
        </p:txBody>
      </p:sp>
    </p:spTree>
    <p:extLst>
      <p:ext uri="{BB962C8B-B14F-4D97-AF65-F5344CB8AC3E}">
        <p14:creationId xmlns:p14="http://schemas.microsoft.com/office/powerpoint/2010/main" val="374775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480" y="659683"/>
            <a:ext cx="9613861" cy="730292"/>
          </a:xfrm>
        </p:spPr>
        <p:txBody>
          <a:bodyPr>
            <a:normAutofit/>
          </a:bodyPr>
          <a:lstStyle/>
          <a:p>
            <a:r>
              <a:rPr lang="en-US" sz="2800" b="1" dirty="0"/>
              <a:t>KERANGKA LOGIS PENILAIAN</a:t>
            </a:r>
          </a:p>
        </p:txBody>
      </p:sp>
      <p:sp>
        <p:nvSpPr>
          <p:cNvPr id="4" name="Pentagon 3"/>
          <p:cNvSpPr/>
          <p:nvPr/>
        </p:nvSpPr>
        <p:spPr>
          <a:xfrm>
            <a:off x="6503811" y="1648308"/>
            <a:ext cx="3087456" cy="381000"/>
          </a:xfrm>
          <a:prstGeom prst="homePlate">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287338">
              <a:defRPr/>
            </a:pPr>
            <a:r>
              <a:rPr lang="en-US" b="1" spc="600" dirty="0">
                <a:solidFill>
                  <a:prstClr val="white"/>
                </a:solidFill>
              </a:rPr>
              <a:t>HASIL (40%)</a:t>
            </a:r>
            <a:endParaRPr lang="id-ID" b="1" spc="600" dirty="0">
              <a:solidFill>
                <a:prstClr val="white"/>
              </a:solidFill>
            </a:endParaRPr>
          </a:p>
        </p:txBody>
      </p:sp>
      <p:sp>
        <p:nvSpPr>
          <p:cNvPr id="5" name="Pentagon 4"/>
          <p:cNvSpPr/>
          <p:nvPr/>
        </p:nvSpPr>
        <p:spPr>
          <a:xfrm>
            <a:off x="1742394" y="1648308"/>
            <a:ext cx="4990016" cy="381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spc="600" dirty="0">
                <a:solidFill>
                  <a:prstClr val="white"/>
                </a:solidFill>
              </a:rPr>
              <a:t>PENGUNGKIT (60%)</a:t>
            </a:r>
            <a:endParaRPr lang="id-ID" b="1" spc="600" dirty="0">
              <a:solidFill>
                <a:prstClr val="white"/>
              </a:solidFill>
            </a:endParaRPr>
          </a:p>
        </p:txBody>
      </p:sp>
      <p:sp>
        <p:nvSpPr>
          <p:cNvPr id="6" name="Rectangle 5"/>
          <p:cNvSpPr/>
          <p:nvPr/>
        </p:nvSpPr>
        <p:spPr>
          <a:xfrm>
            <a:off x="1742394" y="2182406"/>
            <a:ext cx="4464496" cy="4032448"/>
          </a:xfrm>
          <a:prstGeom prst="rect">
            <a:avLst/>
          </a:prstGeom>
          <a:solidFill>
            <a:schemeClr val="accent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6532411" y="2182406"/>
            <a:ext cx="3058856" cy="4032448"/>
          </a:xfrm>
          <a:prstGeom prst="rect">
            <a:avLst/>
          </a:prstGeom>
          <a:solidFill>
            <a:schemeClr val="accent5"/>
          </a:solidFill>
          <a:ln>
            <a:solidFill>
              <a:schemeClr val="bg1"/>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8" name="Pentagon 7"/>
          <p:cNvSpPr/>
          <p:nvPr/>
        </p:nvSpPr>
        <p:spPr>
          <a:xfrm flipH="1">
            <a:off x="1742393" y="6337910"/>
            <a:ext cx="7848873" cy="381000"/>
          </a:xfrm>
          <a:prstGeom prst="homePlate">
            <a:avLst/>
          </a:prstGeom>
          <a:solidFill>
            <a:schemeClr val="accent2"/>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b="1" spc="600" dirty="0">
                <a:solidFill>
                  <a:prstClr val="white"/>
                </a:solidFill>
              </a:rPr>
              <a:t>PERBAIKAN   DAN   PEMBELAJARAN</a:t>
            </a:r>
            <a:endParaRPr lang="id-ID" b="1" spc="600" dirty="0">
              <a:solidFill>
                <a:prstClr val="white"/>
              </a:solidFill>
            </a:endParaRPr>
          </a:p>
        </p:txBody>
      </p:sp>
      <p:sp>
        <p:nvSpPr>
          <p:cNvPr id="9" name="Right Arrow 8"/>
          <p:cNvSpPr/>
          <p:nvPr/>
        </p:nvSpPr>
        <p:spPr>
          <a:xfrm>
            <a:off x="6206890" y="2182406"/>
            <a:ext cx="432048"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a:off x="6206890" y="5638790"/>
            <a:ext cx="432048"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6206890" y="3046502"/>
            <a:ext cx="432048"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6206890" y="4774694"/>
            <a:ext cx="432048"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a:off x="6206890" y="3910598"/>
            <a:ext cx="432048"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2759428" y="2621163"/>
            <a:ext cx="2567677" cy="3092450"/>
          </a:xfrm>
          <a:prstGeom prst="roundRect">
            <a:avLst/>
          </a:prstGeom>
          <a:noFill/>
          <a:ln w="3810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a:solidFill>
                <a:prstClr val="white"/>
              </a:solidFill>
            </a:endParaRPr>
          </a:p>
        </p:txBody>
      </p:sp>
      <p:sp>
        <p:nvSpPr>
          <p:cNvPr id="15" name="Rounded Rectangle 14"/>
          <p:cNvSpPr/>
          <p:nvPr/>
        </p:nvSpPr>
        <p:spPr>
          <a:xfrm>
            <a:off x="6958435" y="2325014"/>
            <a:ext cx="2313335" cy="1990022"/>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nchorCtr="0"/>
          <a:lstStyle/>
          <a:p>
            <a:pPr algn="ctr"/>
            <a:r>
              <a:rPr lang="id-ID" sz="1400" b="1" dirty="0">
                <a:solidFill>
                  <a:prstClr val="white"/>
                </a:solidFill>
              </a:rPr>
              <a:t>PEMERINTAH YANG BERSIH DAN BEBAS KKN</a:t>
            </a:r>
            <a:r>
              <a:rPr lang="en-US" sz="1400" b="1" dirty="0">
                <a:solidFill>
                  <a:prstClr val="white"/>
                </a:solidFill>
              </a:rPr>
              <a:t> (20)</a:t>
            </a:r>
          </a:p>
        </p:txBody>
      </p:sp>
      <p:sp>
        <p:nvSpPr>
          <p:cNvPr id="16" name="Rounded Rectangle 15"/>
          <p:cNvSpPr/>
          <p:nvPr/>
        </p:nvSpPr>
        <p:spPr>
          <a:xfrm>
            <a:off x="6964458" y="4774694"/>
            <a:ext cx="2313335" cy="1268534"/>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nchorCtr="0"/>
          <a:lstStyle/>
          <a:p>
            <a:pPr algn="ctr"/>
            <a:r>
              <a:rPr lang="id-ID" sz="1400" dirty="0">
                <a:solidFill>
                  <a:prstClr val="white"/>
                </a:solidFill>
              </a:rPr>
              <a:t>PENINGKATAN PELAYANAN PUBLIK</a:t>
            </a:r>
            <a:r>
              <a:rPr lang="en-US" sz="1400" dirty="0">
                <a:solidFill>
                  <a:prstClr val="white"/>
                </a:solidFill>
              </a:rPr>
              <a:t> (20)</a:t>
            </a:r>
            <a:endParaRPr lang="id-ID" sz="1400">
              <a:solidFill>
                <a:prstClr val="white"/>
              </a:solidFill>
            </a:endParaRPr>
          </a:p>
          <a:p>
            <a:pPr algn="ctr"/>
            <a:r>
              <a:rPr lang="en-US" sz="1400">
                <a:solidFill>
                  <a:prstClr val="white"/>
                </a:solidFill>
              </a:rPr>
              <a:t>)</a:t>
            </a:r>
            <a:endParaRPr lang="id-ID" sz="1400" dirty="0">
              <a:solidFill>
                <a:prstClr val="white"/>
              </a:solidFill>
            </a:endParaRPr>
          </a:p>
        </p:txBody>
      </p:sp>
      <p:grpSp>
        <p:nvGrpSpPr>
          <p:cNvPr id="17" name="Group 16"/>
          <p:cNvGrpSpPr/>
          <p:nvPr/>
        </p:nvGrpSpPr>
        <p:grpSpPr>
          <a:xfrm>
            <a:off x="1875201" y="2261918"/>
            <a:ext cx="7335733" cy="3873423"/>
            <a:chOff x="799897" y="1899359"/>
            <a:chExt cx="7335733" cy="3873423"/>
          </a:xfrm>
        </p:grpSpPr>
        <p:sp>
          <p:nvSpPr>
            <p:cNvPr id="18" name="Rounded Rectangle 17">
              <a:hlinkClick r:id="" action="ppaction://noaction"/>
            </p:cNvPr>
            <p:cNvSpPr/>
            <p:nvPr/>
          </p:nvSpPr>
          <p:spPr>
            <a:xfrm rot="16200000">
              <a:off x="-946315" y="3645571"/>
              <a:ext cx="3873423" cy="381000"/>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prstClr val="white"/>
                  </a:solidFill>
                </a:rPr>
                <a:t>MANAJEMEN  PERUBAHAN (5)</a:t>
              </a:r>
              <a:endParaRPr lang="id-ID" sz="1200" b="1" dirty="0">
                <a:solidFill>
                  <a:prstClr val="white"/>
                </a:solidFill>
              </a:endParaRPr>
            </a:p>
          </p:txBody>
        </p:sp>
        <p:sp>
          <p:nvSpPr>
            <p:cNvPr id="19" name="Rounded Rectangle 18">
              <a:hlinkClick r:id="" action="ppaction://noaction"/>
            </p:cNvPr>
            <p:cNvSpPr/>
            <p:nvPr/>
          </p:nvSpPr>
          <p:spPr>
            <a:xfrm>
              <a:off x="1948652" y="2595489"/>
              <a:ext cx="2133599" cy="457200"/>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white"/>
                  </a:solidFill>
                </a:rPr>
                <a:t>PENATAAN TATALAKSANA</a:t>
              </a:r>
              <a:r>
                <a:rPr lang="en-US" sz="1200" b="1" dirty="0">
                  <a:solidFill>
                    <a:prstClr val="white"/>
                  </a:solidFill>
                </a:rPr>
                <a:t> (5)</a:t>
              </a:r>
              <a:endParaRPr lang="id-ID" sz="1200" b="1" dirty="0">
                <a:solidFill>
                  <a:prstClr val="white"/>
                </a:solidFill>
              </a:endParaRPr>
            </a:p>
          </p:txBody>
        </p:sp>
        <p:sp>
          <p:nvSpPr>
            <p:cNvPr id="20" name="Rounded Rectangle 19">
              <a:hlinkClick r:id="" action="ppaction://noaction"/>
            </p:cNvPr>
            <p:cNvSpPr/>
            <p:nvPr/>
          </p:nvSpPr>
          <p:spPr>
            <a:xfrm rot="16200000">
              <a:off x="2898088" y="3653955"/>
              <a:ext cx="3873423" cy="364231"/>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prstClr val="white"/>
                  </a:solidFill>
                </a:rPr>
                <a:t>PENINGKATAN KUALITAS PELAYANAN PUBLIK (10)</a:t>
              </a:r>
              <a:endParaRPr lang="id-ID" sz="1200" b="1" dirty="0">
                <a:solidFill>
                  <a:prstClr val="white"/>
                </a:solidFill>
              </a:endParaRPr>
            </a:p>
          </p:txBody>
        </p:sp>
        <p:sp>
          <p:nvSpPr>
            <p:cNvPr id="21" name="Right Arrow 20"/>
            <p:cNvSpPr/>
            <p:nvPr/>
          </p:nvSpPr>
          <p:spPr>
            <a:xfrm>
              <a:off x="1269319" y="3588805"/>
              <a:ext cx="391133" cy="432048"/>
            </a:xfrm>
            <a:prstGeom prst="rightArrow">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22" name="Rounded Rectangle 21">
              <a:hlinkClick r:id="" action="ppaction://noaction"/>
            </p:cNvPr>
            <p:cNvSpPr/>
            <p:nvPr/>
          </p:nvSpPr>
          <p:spPr>
            <a:xfrm>
              <a:off x="1931003" y="3204430"/>
              <a:ext cx="2133599" cy="457200"/>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white"/>
                  </a:solidFill>
                </a:rPr>
                <a:t>PENATAAN MANAJEMEN SDM</a:t>
              </a:r>
              <a:r>
                <a:rPr lang="en-US" sz="1200" b="1" dirty="0">
                  <a:solidFill>
                    <a:prstClr val="white"/>
                  </a:solidFill>
                </a:rPr>
                <a:t> (15)</a:t>
              </a:r>
              <a:endParaRPr lang="id-ID" sz="1200" b="1" dirty="0">
                <a:solidFill>
                  <a:prstClr val="white"/>
                </a:solidFill>
              </a:endParaRPr>
            </a:p>
          </p:txBody>
        </p:sp>
        <p:sp>
          <p:nvSpPr>
            <p:cNvPr id="23" name="Rounded Rectangle 22">
              <a:hlinkClick r:id="" action="ppaction://noaction"/>
            </p:cNvPr>
            <p:cNvSpPr/>
            <p:nvPr/>
          </p:nvSpPr>
          <p:spPr>
            <a:xfrm>
              <a:off x="1913354" y="3813371"/>
              <a:ext cx="2133599" cy="457200"/>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white"/>
                  </a:solidFill>
                </a:rPr>
                <a:t>PENGUATAN PENGAWASAN</a:t>
              </a:r>
              <a:r>
                <a:rPr lang="en-US" sz="1200" b="1" dirty="0">
                  <a:solidFill>
                    <a:prstClr val="white"/>
                  </a:solidFill>
                </a:rPr>
                <a:t> (15)</a:t>
              </a:r>
              <a:endParaRPr lang="id-ID" sz="1200" b="1" dirty="0">
                <a:solidFill>
                  <a:prstClr val="white"/>
                </a:solidFill>
              </a:endParaRPr>
            </a:p>
          </p:txBody>
        </p:sp>
        <p:sp>
          <p:nvSpPr>
            <p:cNvPr id="24" name="Rounded Rectangle 23">
              <a:hlinkClick r:id="" action="ppaction://noaction"/>
            </p:cNvPr>
            <p:cNvSpPr/>
            <p:nvPr/>
          </p:nvSpPr>
          <p:spPr>
            <a:xfrm>
              <a:off x="1895705" y="4422312"/>
              <a:ext cx="2133599" cy="457200"/>
            </a:xfrm>
            <a:prstGeom prst="roundRect">
              <a:avLst/>
            </a:prstGeom>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white"/>
                  </a:solidFill>
                </a:rPr>
                <a:t>PENGUATAN AKUNTABILITAS KINERJA</a:t>
              </a:r>
              <a:r>
                <a:rPr lang="en-US" sz="1200" b="1" dirty="0">
                  <a:solidFill>
                    <a:prstClr val="white"/>
                  </a:solidFill>
                </a:rPr>
                <a:t> (10)</a:t>
              </a:r>
              <a:endParaRPr lang="id-ID" sz="1200" b="1" dirty="0">
                <a:solidFill>
                  <a:prstClr val="white"/>
                </a:solidFill>
              </a:endParaRPr>
            </a:p>
          </p:txBody>
        </p:sp>
        <p:sp>
          <p:nvSpPr>
            <p:cNvPr id="25" name="Right Arrow 24"/>
            <p:cNvSpPr/>
            <p:nvPr/>
          </p:nvSpPr>
          <p:spPr>
            <a:xfrm>
              <a:off x="4327482" y="3548039"/>
              <a:ext cx="210532" cy="432048"/>
            </a:xfrm>
            <a:prstGeom prst="rightArrow">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26" name="Rounded Rectangle 25">
              <a:hlinkClick r:id="" action="ppaction://noaction"/>
            </p:cNvPr>
            <p:cNvSpPr/>
            <p:nvPr/>
          </p:nvSpPr>
          <p:spPr>
            <a:xfrm>
              <a:off x="6002031" y="2728866"/>
              <a:ext cx="2133599" cy="457200"/>
            </a:xfrm>
            <a:prstGeom prst="roundRect">
              <a:avLst/>
            </a:prstGeom>
            <a:solidFill>
              <a:schemeClr val="accent1">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black"/>
                  </a:solidFill>
                </a:rPr>
                <a:t>Nilai persepsi korupsi </a:t>
              </a:r>
            </a:p>
            <a:p>
              <a:pPr algn="ctr">
                <a:defRPr/>
              </a:pPr>
              <a:r>
                <a:rPr lang="id-ID" sz="1200" b="1" dirty="0">
                  <a:solidFill>
                    <a:prstClr val="black"/>
                  </a:solidFill>
                </a:rPr>
                <a:t>(survei eksternal) (1</a:t>
              </a:r>
              <a:r>
                <a:rPr lang="en-US" sz="1200" b="1" dirty="0">
                  <a:solidFill>
                    <a:prstClr val="black"/>
                  </a:solidFill>
                </a:rPr>
                <a:t>5</a:t>
              </a:r>
              <a:r>
                <a:rPr lang="id-ID" sz="1200" b="1" dirty="0">
                  <a:solidFill>
                    <a:prstClr val="black"/>
                  </a:solidFill>
                </a:rPr>
                <a:t>)</a:t>
              </a:r>
            </a:p>
          </p:txBody>
        </p:sp>
        <p:sp>
          <p:nvSpPr>
            <p:cNvPr id="27" name="Rounded Rectangle 26">
              <a:hlinkClick r:id="" action="ppaction://noaction"/>
            </p:cNvPr>
            <p:cNvSpPr/>
            <p:nvPr/>
          </p:nvSpPr>
          <p:spPr>
            <a:xfrm>
              <a:off x="6002030" y="3260007"/>
              <a:ext cx="2133599" cy="457200"/>
            </a:xfrm>
            <a:prstGeom prst="roundRect">
              <a:avLst/>
            </a:prstGeom>
            <a:solidFill>
              <a:schemeClr val="accent1">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black"/>
                  </a:solidFill>
                </a:rPr>
                <a:t>Presentase penyelesaian TLHP (</a:t>
              </a:r>
              <a:r>
                <a:rPr lang="en-US" sz="1200" b="1" dirty="0">
                  <a:solidFill>
                    <a:prstClr val="black"/>
                  </a:solidFill>
                </a:rPr>
                <a:t>5</a:t>
              </a:r>
              <a:r>
                <a:rPr lang="id-ID" sz="1200" b="1" dirty="0">
                  <a:solidFill>
                    <a:prstClr val="black"/>
                  </a:solidFill>
                </a:rPr>
                <a:t>)</a:t>
              </a:r>
            </a:p>
          </p:txBody>
        </p:sp>
        <p:sp>
          <p:nvSpPr>
            <p:cNvPr id="28" name="Rounded Rectangle 27">
              <a:hlinkClick r:id="" action="ppaction://noaction"/>
            </p:cNvPr>
            <p:cNvSpPr/>
            <p:nvPr/>
          </p:nvSpPr>
          <p:spPr>
            <a:xfrm>
              <a:off x="5995681" y="4988199"/>
              <a:ext cx="2133599" cy="562232"/>
            </a:xfrm>
            <a:prstGeom prst="roundRect">
              <a:avLst/>
            </a:prstGeom>
            <a:solidFill>
              <a:schemeClr val="accent1">
                <a:lumMod val="20000"/>
                <a:lumOff val="80000"/>
              </a:schemeClr>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id-ID" sz="1200" b="1" dirty="0">
                  <a:solidFill>
                    <a:prstClr val="black"/>
                  </a:solidFill>
                </a:rPr>
                <a:t>Nilai persepsi kualitas pelayanan (survei eksternal) (20)</a:t>
              </a:r>
            </a:p>
          </p:txBody>
        </p:sp>
      </p:grpSp>
      <p:sp>
        <p:nvSpPr>
          <p:cNvPr id="29" name="Slide Number Placeholder 4">
            <a:extLst>
              <a:ext uri="{FF2B5EF4-FFF2-40B4-BE49-F238E27FC236}">
                <a16:creationId xmlns:a16="http://schemas.microsoft.com/office/drawing/2014/main" id="{0F289892-E096-4A18-9BC7-D96A825B7BFD}"/>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25</a:t>
            </a:fld>
            <a:endParaRPr lang="en-US" sz="1800" dirty="0">
              <a:latin typeface="Garamond"/>
            </a:endParaRPr>
          </a:p>
        </p:txBody>
      </p:sp>
    </p:spTree>
    <p:extLst>
      <p:ext uri="{BB962C8B-B14F-4D97-AF65-F5344CB8AC3E}">
        <p14:creationId xmlns:p14="http://schemas.microsoft.com/office/powerpoint/2010/main" val="102041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36" y="558388"/>
            <a:ext cx="8931350" cy="1280890"/>
          </a:xfrm>
        </p:spPr>
        <p:txBody>
          <a:bodyPr>
            <a:normAutofit/>
          </a:bodyPr>
          <a:lstStyle/>
          <a:p>
            <a:r>
              <a:rPr lang="en-US" sz="2800" b="1" dirty="0"/>
              <a:t>LANGKAH MEMBANGUN UNIT KERJA MENUJU WBK/WBBM</a:t>
            </a:r>
          </a:p>
        </p:txBody>
      </p:sp>
      <p:graphicFrame>
        <p:nvGraphicFramePr>
          <p:cNvPr id="4" name="Content Placeholder 3">
            <a:extLst/>
          </p:cNvPr>
          <p:cNvGraphicFramePr>
            <a:graphicFrameLocks/>
          </p:cNvGraphicFramePr>
          <p:nvPr>
            <p:extLst>
              <p:ext uri="{D42A27DB-BD31-4B8C-83A1-F6EECF244321}">
                <p14:modId xmlns:p14="http://schemas.microsoft.com/office/powerpoint/2010/main" val="25527423"/>
              </p:ext>
            </p:extLst>
          </p:nvPr>
        </p:nvGraphicFramePr>
        <p:xfrm>
          <a:off x="1823336" y="1617080"/>
          <a:ext cx="879437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p:cNvPr>
          <p:cNvSpPr/>
          <p:nvPr/>
        </p:nvSpPr>
        <p:spPr>
          <a:xfrm>
            <a:off x="1877121" y="1766785"/>
            <a:ext cx="632729" cy="625196"/>
          </a:xfrm>
          <a:prstGeom prst="ellipse">
            <a:avLst/>
          </a:prstGeom>
          <a:solidFill>
            <a:schemeClr val="bg2">
              <a:lumMod val="25000"/>
            </a:schemeClr>
          </a:solidFill>
          <a:ln w="25400" cap="flat" cmpd="sng" algn="ctr">
            <a:solidFill>
              <a:schemeClr val="bg2">
                <a:lumMod val="25000"/>
              </a:scheme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6" name="Oval 5">
            <a:extLst/>
          </p:cNvPr>
          <p:cNvSpPr/>
          <p:nvPr/>
        </p:nvSpPr>
        <p:spPr>
          <a:xfrm>
            <a:off x="2263305" y="2494795"/>
            <a:ext cx="634129" cy="625196"/>
          </a:xfrm>
          <a:prstGeom prst="ellipse">
            <a:avLst/>
          </a:prstGeom>
          <a:solidFill>
            <a:schemeClr val="bg2">
              <a:lumMod val="25000"/>
            </a:schemeClr>
          </a:solidFill>
          <a:ln w="25400" cap="flat" cmpd="sng" algn="ctr">
            <a:solidFill>
              <a:schemeClr val="bg2">
                <a:lumMod val="25000"/>
              </a:scheme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7" name="Oval 6">
            <a:extLst/>
          </p:cNvPr>
          <p:cNvSpPr/>
          <p:nvPr/>
        </p:nvSpPr>
        <p:spPr>
          <a:xfrm>
            <a:off x="2426429" y="3234102"/>
            <a:ext cx="634129" cy="625196"/>
          </a:xfrm>
          <a:prstGeom prst="ellipse">
            <a:avLst/>
          </a:prstGeom>
          <a:solidFill>
            <a:schemeClr val="bg2">
              <a:lumMod val="25000"/>
            </a:schemeClr>
          </a:solidFill>
          <a:ln w="25400" cap="flat" cmpd="sng" algn="ctr">
            <a:solidFill>
              <a:schemeClr val="bg2">
                <a:lumMod val="25000"/>
              </a:scheme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a:t>
            </a:r>
          </a:p>
        </p:txBody>
      </p:sp>
      <p:sp>
        <p:nvSpPr>
          <p:cNvPr id="8" name="Oval 7">
            <a:extLst/>
          </p:cNvPr>
          <p:cNvSpPr/>
          <p:nvPr/>
        </p:nvSpPr>
        <p:spPr>
          <a:xfrm>
            <a:off x="2469976" y="3973409"/>
            <a:ext cx="634128" cy="625196"/>
          </a:xfrm>
          <a:prstGeom prst="ellipse">
            <a:avLst/>
          </a:prstGeom>
          <a:solidFill>
            <a:schemeClr val="bg2">
              <a:lumMod val="25000"/>
            </a:schemeClr>
          </a:solidFill>
          <a:ln w="25400" cap="flat" cmpd="sng" algn="ctr">
            <a:solidFill>
              <a:schemeClr val="bg2">
                <a:lumMod val="25000"/>
              </a:scheme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4</a:t>
            </a:r>
          </a:p>
        </p:txBody>
      </p:sp>
      <p:sp>
        <p:nvSpPr>
          <p:cNvPr id="9" name="Oval 8">
            <a:extLst/>
          </p:cNvPr>
          <p:cNvSpPr/>
          <p:nvPr/>
        </p:nvSpPr>
        <p:spPr>
          <a:xfrm>
            <a:off x="2273423" y="4694786"/>
            <a:ext cx="634128" cy="625196"/>
          </a:xfrm>
          <a:prstGeom prst="ellipse">
            <a:avLst/>
          </a:prstGeom>
          <a:solidFill>
            <a:schemeClr val="bg2">
              <a:lumMod val="25000"/>
            </a:schemeClr>
          </a:solidFill>
          <a:ln w="25400" cap="flat" cmpd="sng" algn="ctr">
            <a:solidFill>
              <a:schemeClr val="bg2">
                <a:lumMod val="25000"/>
              </a:scheme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5</a:t>
            </a:r>
          </a:p>
        </p:txBody>
      </p:sp>
      <p:sp>
        <p:nvSpPr>
          <p:cNvPr id="10" name="Oval 9">
            <a:extLst/>
          </p:cNvPr>
          <p:cNvSpPr/>
          <p:nvPr/>
        </p:nvSpPr>
        <p:spPr>
          <a:xfrm>
            <a:off x="1894771" y="5422796"/>
            <a:ext cx="634129" cy="625196"/>
          </a:xfrm>
          <a:prstGeom prst="ellipse">
            <a:avLst/>
          </a:prstGeom>
          <a:solidFill>
            <a:schemeClr val="bg2">
              <a:lumMod val="25000"/>
            </a:schemeClr>
          </a:solidFill>
          <a:ln w="25400" cap="flat" cmpd="sng" algn="ctr">
            <a:solidFill>
              <a:schemeClr val="bg2">
                <a:lumMod val="25000"/>
              </a:scheme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6</a:t>
            </a:r>
          </a:p>
        </p:txBody>
      </p:sp>
      <p:sp>
        <p:nvSpPr>
          <p:cNvPr id="11" name="Slide Number Placeholder 4">
            <a:extLst>
              <a:ext uri="{FF2B5EF4-FFF2-40B4-BE49-F238E27FC236}">
                <a16:creationId xmlns:a16="http://schemas.microsoft.com/office/drawing/2014/main" id="{C7739CC7-7ABA-4F9B-A9D2-0CBEF72A97E8}"/>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26</a:t>
            </a:fld>
            <a:endParaRPr lang="en-US" sz="1800" dirty="0">
              <a:latin typeface="Garamond"/>
            </a:endParaRPr>
          </a:p>
        </p:txBody>
      </p:sp>
    </p:spTree>
    <p:extLst>
      <p:ext uri="{BB962C8B-B14F-4D97-AF65-F5344CB8AC3E}">
        <p14:creationId xmlns:p14="http://schemas.microsoft.com/office/powerpoint/2010/main" val="204932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081" y="733167"/>
            <a:ext cx="8911687" cy="835574"/>
          </a:xfrm>
        </p:spPr>
        <p:txBody>
          <a:bodyPr>
            <a:normAutofit/>
          </a:bodyPr>
          <a:lstStyle/>
          <a:p>
            <a:r>
              <a:rPr lang="en-US" sz="2800" b="1" dirty="0"/>
              <a:t>SYARAT PEMILIHAN UNIT KERJA PERCONTOHAN</a:t>
            </a:r>
          </a:p>
        </p:txBody>
      </p:sp>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1347918090"/>
              </p:ext>
            </p:extLst>
          </p:nvPr>
        </p:nvGraphicFramePr>
        <p:xfrm>
          <a:off x="1362816" y="1859249"/>
          <a:ext cx="9583271" cy="3395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A9D02F3-7907-43C5-A4D6-C684FF65D909}"/>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27</a:t>
            </a:fld>
            <a:endParaRPr lang="en-US" sz="1800" dirty="0">
              <a:latin typeface="Garamond"/>
            </a:endParaRPr>
          </a:p>
        </p:txBody>
      </p:sp>
    </p:spTree>
    <p:extLst>
      <p:ext uri="{BB962C8B-B14F-4D97-AF65-F5344CB8AC3E}">
        <p14:creationId xmlns:p14="http://schemas.microsoft.com/office/powerpoint/2010/main" val="216798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77" y="624110"/>
            <a:ext cx="9810036" cy="1280890"/>
          </a:xfrm>
        </p:spPr>
        <p:txBody>
          <a:bodyPr>
            <a:normAutofit/>
          </a:bodyPr>
          <a:lstStyle/>
          <a:p>
            <a:r>
              <a:rPr lang="en-US" sz="3200" b="1" dirty="0"/>
              <a:t>PROSES PEMILIHAN AWAL</a:t>
            </a:r>
          </a:p>
        </p:txBody>
      </p:sp>
      <p:pic>
        <p:nvPicPr>
          <p:cNvPr id="8" name="Content Placeholder 7"/>
          <p:cNvPicPr>
            <a:picLocks noGrp="1" noChangeAspect="1"/>
          </p:cNvPicPr>
          <p:nvPr>
            <p:ph idx="1"/>
          </p:nvPr>
        </p:nvPicPr>
        <p:blipFill>
          <a:blip r:embed="rId2"/>
          <a:stretch>
            <a:fillRect/>
          </a:stretch>
        </p:blipFill>
        <p:spPr>
          <a:xfrm>
            <a:off x="1441045" y="1715646"/>
            <a:ext cx="8230313" cy="2145978"/>
          </a:xfrm>
          <a:prstGeom prst="rect">
            <a:avLst/>
          </a:prstGeom>
        </p:spPr>
      </p:pic>
      <p:grpSp>
        <p:nvGrpSpPr>
          <p:cNvPr id="5" name="Group 4"/>
          <p:cNvGrpSpPr/>
          <p:nvPr/>
        </p:nvGrpSpPr>
        <p:grpSpPr>
          <a:xfrm>
            <a:off x="3439545" y="4024423"/>
            <a:ext cx="8229600" cy="1950586"/>
            <a:chOff x="0" y="2864600"/>
            <a:chExt cx="8229600" cy="2141100"/>
          </a:xfrm>
        </p:grpSpPr>
        <p:sp>
          <p:nvSpPr>
            <p:cNvPr id="6" name="Rounded Rectangle 5"/>
            <p:cNvSpPr/>
            <p:nvPr/>
          </p:nvSpPr>
          <p:spPr>
            <a:xfrm>
              <a:off x="0" y="2864600"/>
              <a:ext cx="8229600" cy="2141100"/>
            </a:xfrm>
            <a:prstGeom prst="roundRect">
              <a:avLst/>
            </a:prstGeom>
          </p:spPr>
          <p:style>
            <a:lnRef idx="0">
              <a:schemeClr val="lt1">
                <a:hueOff val="0"/>
                <a:satOff val="0"/>
                <a:lumOff val="0"/>
                <a:alphaOff val="0"/>
              </a:schemeClr>
            </a:lnRef>
            <a:fillRef idx="3">
              <a:schemeClr val="accent4">
                <a:hueOff val="-215604"/>
                <a:satOff val="1500"/>
                <a:lumOff val="16862"/>
                <a:alphaOff val="0"/>
              </a:schemeClr>
            </a:fillRef>
            <a:effectRef idx="2">
              <a:schemeClr val="accent4">
                <a:hueOff val="-215604"/>
                <a:satOff val="1500"/>
                <a:lumOff val="16862"/>
                <a:alphaOff val="0"/>
              </a:schemeClr>
            </a:effectRef>
            <a:fontRef idx="minor">
              <a:schemeClr val="lt1"/>
            </a:fontRef>
          </p:style>
        </p:sp>
        <p:sp>
          <p:nvSpPr>
            <p:cNvPr id="7" name="Rounded Rectangle 4"/>
            <p:cNvSpPr/>
            <p:nvPr/>
          </p:nvSpPr>
          <p:spPr>
            <a:xfrm>
              <a:off x="104520" y="2969120"/>
              <a:ext cx="8020560" cy="1932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d-ID" sz="2400" b="1" kern="1200" dirty="0">
                  <a:solidFill>
                    <a:schemeClr val="bg1"/>
                  </a:solidFill>
                </a:rPr>
                <a:t>Berdasarkan  hasil identifikasi, kelompok kerja/tim mengusulkan unit kerja kepada pimpinan instansi untuk ditetapkan sebagai calon unit kerja berpredikat Zona Integritas menuju WBK/WBBM</a:t>
              </a:r>
            </a:p>
          </p:txBody>
        </p:sp>
      </p:grpSp>
      <p:sp>
        <p:nvSpPr>
          <p:cNvPr id="9" name="Slide Number Placeholder 4">
            <a:extLst>
              <a:ext uri="{FF2B5EF4-FFF2-40B4-BE49-F238E27FC236}">
                <a16:creationId xmlns:a16="http://schemas.microsoft.com/office/drawing/2014/main" id="{0A279EDB-032D-47B4-8C77-711332446328}"/>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28</a:t>
            </a:fld>
            <a:endParaRPr lang="en-US" sz="1800" dirty="0">
              <a:latin typeface="Garamond"/>
            </a:endParaRPr>
          </a:p>
        </p:txBody>
      </p:sp>
    </p:spTree>
    <p:extLst>
      <p:ext uri="{BB962C8B-B14F-4D97-AF65-F5344CB8AC3E}">
        <p14:creationId xmlns:p14="http://schemas.microsoft.com/office/powerpoint/2010/main" val="619844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805" y="674676"/>
            <a:ext cx="8911687" cy="1280890"/>
          </a:xfrm>
        </p:spPr>
        <p:txBody>
          <a:bodyPr>
            <a:normAutofit/>
          </a:bodyPr>
          <a:lstStyle/>
          <a:p>
            <a:r>
              <a:rPr lang="en-US" sz="3200" b="1" dirty="0"/>
              <a:t>PROSES PENILAIAN DAN PENETAPAN</a:t>
            </a:r>
          </a:p>
        </p:txBody>
      </p:sp>
      <p:grpSp>
        <p:nvGrpSpPr>
          <p:cNvPr id="4" name="Group 3"/>
          <p:cNvGrpSpPr>
            <a:grpSpLocks/>
          </p:cNvGrpSpPr>
          <p:nvPr/>
        </p:nvGrpSpPr>
        <p:grpSpPr bwMode="auto">
          <a:xfrm>
            <a:off x="1980296" y="2186913"/>
            <a:ext cx="8427441" cy="3209427"/>
            <a:chOff x="428625" y="2276872"/>
            <a:chExt cx="8247830" cy="2895203"/>
          </a:xfrm>
        </p:grpSpPr>
        <p:sp>
          <p:nvSpPr>
            <p:cNvPr id="5" name="Rounded Rectangle 4">
              <a:extLst/>
            </p:cNvPr>
            <p:cNvSpPr/>
            <p:nvPr/>
          </p:nvSpPr>
          <p:spPr>
            <a:xfrm>
              <a:off x="428625" y="2853056"/>
              <a:ext cx="1500328" cy="13682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id-ID" dirty="0"/>
                <a:t>Unit Kerja </a:t>
              </a:r>
              <a:r>
                <a:rPr lang="id-ID" sz="1400" dirty="0"/>
                <a:t>Percontohan </a:t>
              </a:r>
            </a:p>
          </p:txBody>
        </p:sp>
        <p:sp>
          <p:nvSpPr>
            <p:cNvPr id="6" name="Rounded Rectangle 5">
              <a:extLst/>
            </p:cNvPr>
            <p:cNvSpPr/>
            <p:nvPr/>
          </p:nvSpPr>
          <p:spPr>
            <a:xfrm>
              <a:off x="2203615" y="2853056"/>
              <a:ext cx="1432058" cy="13682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id-ID" dirty="0"/>
                <a:t>Penilaian TPI</a:t>
              </a:r>
            </a:p>
          </p:txBody>
        </p:sp>
        <p:sp>
          <p:nvSpPr>
            <p:cNvPr id="7" name="Rounded Rectangle 6">
              <a:extLst/>
            </p:cNvPr>
            <p:cNvSpPr/>
            <p:nvPr/>
          </p:nvSpPr>
          <p:spPr>
            <a:xfrm>
              <a:off x="3916687" y="2276872"/>
              <a:ext cx="1432058" cy="828561"/>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id-ID" sz="1600" b="1" dirty="0"/>
                <a:t>Pemenuhan Indikator Hasil</a:t>
              </a:r>
            </a:p>
          </p:txBody>
        </p:sp>
        <p:sp>
          <p:nvSpPr>
            <p:cNvPr id="8" name="Rounded Rectangle 7">
              <a:extLst/>
            </p:cNvPr>
            <p:cNvSpPr/>
            <p:nvPr/>
          </p:nvSpPr>
          <p:spPr>
            <a:xfrm>
              <a:off x="3924625" y="3968915"/>
              <a:ext cx="1432058" cy="89999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id-ID" sz="1600" b="1" dirty="0"/>
                <a:t>Pemenuhan Indikator Pengungkit</a:t>
              </a:r>
            </a:p>
          </p:txBody>
        </p:sp>
        <p:sp>
          <p:nvSpPr>
            <p:cNvPr id="9" name="TextBox 28"/>
            <p:cNvSpPr txBox="1">
              <a:spLocks noChangeArrowheads="1"/>
            </p:cNvSpPr>
            <p:nvPr/>
          </p:nvSpPr>
          <p:spPr bwMode="auto">
            <a:xfrm>
              <a:off x="4010025" y="3352800"/>
              <a:ext cx="126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d-ID" altLang="en-US" sz="1800" b="1">
                  <a:latin typeface="Century Gothic" panose="020B0502020202020204" pitchFamily="34" charset="0"/>
                </a:rPr>
                <a:t>Reviu TPN</a:t>
              </a:r>
            </a:p>
          </p:txBody>
        </p:sp>
        <p:sp>
          <p:nvSpPr>
            <p:cNvPr id="10" name="Up Arrow 9">
              <a:extLst/>
            </p:cNvPr>
            <p:cNvSpPr/>
            <p:nvPr/>
          </p:nvSpPr>
          <p:spPr>
            <a:xfrm>
              <a:off x="4167536" y="3227655"/>
              <a:ext cx="928773" cy="174601"/>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1" name="Up Arrow 10">
              <a:extLst/>
            </p:cNvPr>
            <p:cNvSpPr/>
            <p:nvPr/>
          </p:nvSpPr>
          <p:spPr>
            <a:xfrm rot="10800000">
              <a:off x="4146896" y="3686379"/>
              <a:ext cx="928774" cy="174601"/>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2" name="Chevron 11">
              <a:extLst/>
            </p:cNvPr>
            <p:cNvSpPr/>
            <p:nvPr/>
          </p:nvSpPr>
          <p:spPr>
            <a:xfrm>
              <a:off x="5270950" y="3176862"/>
              <a:ext cx="287365" cy="684118"/>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sp>
          <p:nvSpPr>
            <p:cNvPr id="13" name="Chevron 12">
              <a:extLst/>
            </p:cNvPr>
            <p:cNvSpPr/>
            <p:nvPr/>
          </p:nvSpPr>
          <p:spPr>
            <a:xfrm rot="10800000">
              <a:off x="3721406" y="3176862"/>
              <a:ext cx="288952" cy="684118"/>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sp>
          <p:nvSpPr>
            <p:cNvPr id="14" name="Rectangle 13">
              <a:extLst/>
            </p:cNvPr>
            <p:cNvSpPr/>
            <p:nvPr/>
          </p:nvSpPr>
          <p:spPr>
            <a:xfrm>
              <a:off x="5867906" y="2853056"/>
              <a:ext cx="1152632" cy="46189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id-ID" sz="1400" b="1" dirty="0"/>
                <a:t>MEMENUHI SYARAT</a:t>
              </a:r>
            </a:p>
          </p:txBody>
        </p:sp>
        <p:sp>
          <p:nvSpPr>
            <p:cNvPr id="15" name="Rectangle 14">
              <a:extLst/>
            </p:cNvPr>
            <p:cNvSpPr/>
            <p:nvPr/>
          </p:nvSpPr>
          <p:spPr>
            <a:xfrm>
              <a:off x="5867906" y="3487969"/>
              <a:ext cx="1152632" cy="56001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id-ID" sz="1000" b="1" dirty="0"/>
                <a:t>TIDAK MEMENUHI SYARAT</a:t>
              </a:r>
            </a:p>
          </p:txBody>
        </p:sp>
        <p:sp>
          <p:nvSpPr>
            <p:cNvPr id="16" name="Rounded Rectangle 15">
              <a:extLst/>
            </p:cNvPr>
            <p:cNvSpPr/>
            <p:nvPr/>
          </p:nvSpPr>
          <p:spPr>
            <a:xfrm>
              <a:off x="7452378" y="2422495"/>
              <a:ext cx="1224077" cy="567067"/>
            </a:xfrm>
            <a:prstGeom prst="roundRect">
              <a:avLst/>
            </a:prstGeom>
            <a:solidFill>
              <a:schemeClr val="accent3"/>
            </a:solidFill>
            <a:ln>
              <a:solidFill>
                <a:schemeClr val="accent3"/>
              </a:solidFill>
            </a:ln>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r>
                <a:rPr lang="id-ID" sz="1600" b="1" dirty="0"/>
                <a:t>WBK</a:t>
              </a:r>
            </a:p>
          </p:txBody>
        </p:sp>
        <p:sp>
          <p:nvSpPr>
            <p:cNvPr id="17" name="Rounded Rectangle 16">
              <a:extLst/>
            </p:cNvPr>
            <p:cNvSpPr/>
            <p:nvPr/>
          </p:nvSpPr>
          <p:spPr>
            <a:xfrm>
              <a:off x="7452378" y="3159401"/>
              <a:ext cx="1224077" cy="614279"/>
            </a:xfrm>
            <a:prstGeom prst="roundRect">
              <a:avLst/>
            </a:prstGeom>
            <a:solidFill>
              <a:schemeClr val="accent3">
                <a:lumMod val="50000"/>
              </a:schemeClr>
            </a:solidFill>
            <a:ln>
              <a:solidFill>
                <a:schemeClr val="accent3">
                  <a:lumMod val="75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r>
                <a:rPr lang="id-ID" sz="1600" b="1" dirty="0"/>
                <a:t>WBBM</a:t>
              </a:r>
            </a:p>
          </p:txBody>
        </p:sp>
        <p:sp>
          <p:nvSpPr>
            <p:cNvPr id="18" name="Right Arrow 17">
              <a:extLst/>
            </p:cNvPr>
            <p:cNvSpPr/>
            <p:nvPr/>
          </p:nvSpPr>
          <p:spPr>
            <a:xfrm>
              <a:off x="7020538" y="2853056"/>
              <a:ext cx="431840" cy="461899"/>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9" name="U-Turn Arrow 18">
              <a:extLst/>
            </p:cNvPr>
            <p:cNvSpPr/>
            <p:nvPr/>
          </p:nvSpPr>
          <p:spPr>
            <a:xfrm rot="10800000">
              <a:off x="1043045" y="4133992"/>
              <a:ext cx="5545653" cy="1038083"/>
            </a:xfrm>
            <a:prstGeom prst="uturnArrow">
              <a:avLst>
                <a:gd name="adj1" fmla="val 13990"/>
                <a:gd name="adj2" fmla="val 25000"/>
                <a:gd name="adj3" fmla="val 25000"/>
                <a:gd name="adj4" fmla="val 44973"/>
                <a:gd name="adj5" fmla="val 75000"/>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sp>
          <p:nvSpPr>
            <p:cNvPr id="20" name="Chevron 19">
              <a:extLst/>
            </p:cNvPr>
            <p:cNvSpPr/>
            <p:nvPr/>
          </p:nvSpPr>
          <p:spPr>
            <a:xfrm>
              <a:off x="1928953" y="3286384"/>
              <a:ext cx="288952" cy="684119"/>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grpSp>
      <p:sp>
        <p:nvSpPr>
          <p:cNvPr id="21" name="Slide Number Placeholder 4">
            <a:extLst>
              <a:ext uri="{FF2B5EF4-FFF2-40B4-BE49-F238E27FC236}">
                <a16:creationId xmlns:a16="http://schemas.microsoft.com/office/drawing/2014/main" id="{9F14B1B0-0DD5-4A57-8098-CA005BEBE68B}"/>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29</a:t>
            </a:fld>
            <a:endParaRPr lang="en-US" sz="1800" dirty="0">
              <a:latin typeface="Garamond"/>
            </a:endParaRPr>
          </a:p>
        </p:txBody>
      </p:sp>
    </p:spTree>
    <p:extLst>
      <p:ext uri="{BB962C8B-B14F-4D97-AF65-F5344CB8AC3E}">
        <p14:creationId xmlns:p14="http://schemas.microsoft.com/office/powerpoint/2010/main" val="8740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Gambar terkai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0567" y="863600"/>
            <a:ext cx="3905251"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2330450" y="16713"/>
            <a:ext cx="7165975" cy="657230"/>
          </a:xfrm>
        </p:spPr>
        <p:txBody>
          <a:bodyPr>
            <a:normAutofit fontScale="90000"/>
          </a:bodyPr>
          <a:lstStyle/>
          <a:p>
            <a:r>
              <a:rPr lang="id-ID" altLang="id-ID" sz="4000" b="1" dirty="0">
                <a:solidFill>
                  <a:schemeClr val="tx1"/>
                </a:solidFill>
              </a:rPr>
              <a:t>SASARAN REFORMASI BIROKRASI</a:t>
            </a:r>
            <a:endParaRPr lang="id-ID" altLang="id-ID" sz="4000" dirty="0">
              <a:solidFill>
                <a:schemeClr val="tx1"/>
              </a:solidFill>
            </a:endParaRPr>
          </a:p>
        </p:txBody>
      </p:sp>
      <p:grpSp>
        <p:nvGrpSpPr>
          <p:cNvPr id="7172" name="Group 41"/>
          <p:cNvGrpSpPr>
            <a:grpSpLocks/>
          </p:cNvGrpSpPr>
          <p:nvPr/>
        </p:nvGrpSpPr>
        <p:grpSpPr bwMode="auto">
          <a:xfrm>
            <a:off x="8015818" y="1679575"/>
            <a:ext cx="3738033" cy="1803400"/>
            <a:chOff x="6946323" y="2770016"/>
            <a:chExt cx="3056021" cy="1803120"/>
          </a:xfrm>
        </p:grpSpPr>
        <p:sp>
          <p:nvSpPr>
            <p:cNvPr id="34" name="Round Same Side Corner Rectangle 33">
              <a:extLst/>
            </p:cNvPr>
            <p:cNvSpPr/>
            <p:nvPr/>
          </p:nvSpPr>
          <p:spPr>
            <a:xfrm rot="16200000" flipV="1">
              <a:off x="7572774" y="2143565"/>
              <a:ext cx="1803120" cy="3056021"/>
            </a:xfrm>
            <a:prstGeom prst="round2SameRect">
              <a:avLst/>
            </a:prstGeom>
            <a:solidFill>
              <a:sysClr val="window" lastClr="FFFFFF"/>
            </a:solidFill>
            <a:ln w="28575" cap="flat" cmpd="sng" algn="ctr">
              <a:solidFill>
                <a:srgbClr val="A5D848">
                  <a:lumMod val="75000"/>
                </a:srgbClr>
              </a:solidFill>
              <a:prstDash val="solid"/>
            </a:ln>
            <a:effectLst/>
          </p:spPr>
          <p:txBody>
            <a:bodyPr anchor="ctr"/>
            <a:lstStyle/>
            <a:p>
              <a:pPr algn="ctr">
                <a:defRPr/>
              </a:pPr>
              <a:endParaRPr lang="id-ID" kern="0">
                <a:solidFill>
                  <a:prstClr val="white"/>
                </a:solidFill>
                <a:latin typeface="Calibri"/>
              </a:endParaRPr>
            </a:p>
          </p:txBody>
        </p:sp>
        <p:sp>
          <p:nvSpPr>
            <p:cNvPr id="7190" name="TextBox 34"/>
            <p:cNvSpPr txBox="1">
              <a:spLocks noChangeArrowheads="1"/>
            </p:cNvSpPr>
            <p:nvPr/>
          </p:nvSpPr>
          <p:spPr bwMode="auto">
            <a:xfrm>
              <a:off x="7054607" y="2845442"/>
              <a:ext cx="2351157"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id-ID" altLang="id-ID" sz="1200">
                  <a:solidFill>
                    <a:srgbClr val="000000"/>
                  </a:solidFill>
                  <a:latin typeface="Verdana" pitchFamily="34" charset="0"/>
                </a:rPr>
                <a:t>Pemerintah yang bersih, akuntabel, dan berkinerja tinggi</a:t>
              </a:r>
            </a:p>
          </p:txBody>
        </p:sp>
        <p:pic>
          <p:nvPicPr>
            <p:cNvPr id="36" name="Picture 35">
              <a:extLst/>
            </p:cNvPr>
            <p:cNvPicPr>
              <a:picLocks noChangeAspect="1"/>
            </p:cNvPicPr>
            <p:nvPr/>
          </p:nvPicPr>
          <p:blipFill>
            <a:blip r:embed="rId3" cstate="print">
              <a:duotone>
                <a:srgbClr val="FEA022">
                  <a:shade val="45000"/>
                  <a:satMod val="135000"/>
                </a:srgbClr>
                <a:prstClr val="white"/>
              </a:duotone>
              <a:extLst>
                <a:ext uri="{28A0092B-C50C-407E-A947-70E740481C1C}">
                  <a14:useLocalDpi xmlns:a14="http://schemas.microsoft.com/office/drawing/2010/main" val="0"/>
                </a:ext>
              </a:extLst>
            </a:blip>
            <a:stretch>
              <a:fillRect/>
            </a:stretch>
          </p:blipFill>
          <p:spPr>
            <a:xfrm>
              <a:off x="9409944" y="2860226"/>
              <a:ext cx="451395" cy="451395"/>
            </a:xfrm>
            <a:prstGeom prst="rect">
              <a:avLst/>
            </a:prstGeom>
          </p:spPr>
        </p:pic>
        <p:pic>
          <p:nvPicPr>
            <p:cNvPr id="37" name="Picture 36">
              <a:extLst/>
            </p:cNvPr>
            <p:cNvPicPr>
              <a:picLocks noChangeAspect="1"/>
            </p:cNvPicPr>
            <p:nvPr/>
          </p:nvPicPr>
          <p:blipFill>
            <a:blip r:embed="rId4" cstate="print">
              <a:duotone>
                <a:srgbClr val="FEA022">
                  <a:shade val="45000"/>
                  <a:satMod val="135000"/>
                </a:srgbClr>
                <a:prstClr val="white"/>
              </a:duotone>
              <a:extLst>
                <a:ext uri="{28A0092B-C50C-407E-A947-70E740481C1C}">
                  <a14:useLocalDpi xmlns:a14="http://schemas.microsoft.com/office/drawing/2010/main" val="0"/>
                </a:ext>
              </a:extLst>
            </a:blip>
            <a:stretch>
              <a:fillRect/>
            </a:stretch>
          </p:blipFill>
          <p:spPr>
            <a:xfrm>
              <a:off x="9398688" y="4021328"/>
              <a:ext cx="462651" cy="462651"/>
            </a:xfrm>
            <a:prstGeom prst="rect">
              <a:avLst/>
            </a:prstGeom>
          </p:spPr>
        </p:pic>
        <p:pic>
          <p:nvPicPr>
            <p:cNvPr id="38" name="Picture 37">
              <a:extLst/>
            </p:cNvPr>
            <p:cNvPicPr>
              <a:picLocks noChangeAspect="1"/>
            </p:cNvPicPr>
            <p:nvPr/>
          </p:nvPicPr>
          <p:blipFill>
            <a:blip r:embed="rId5" cstate="print">
              <a:duotone>
                <a:srgbClr val="FEA022">
                  <a:shade val="45000"/>
                  <a:satMod val="135000"/>
                </a:srgbClr>
                <a:prstClr val="white"/>
              </a:duotone>
              <a:extLst>
                <a:ext uri="{28A0092B-C50C-407E-A947-70E740481C1C}">
                  <a14:useLocalDpi xmlns:a14="http://schemas.microsoft.com/office/drawing/2010/main" val="0"/>
                </a:ext>
              </a:extLst>
            </a:blip>
            <a:stretch>
              <a:fillRect/>
            </a:stretch>
          </p:blipFill>
          <p:spPr>
            <a:xfrm>
              <a:off x="9389350" y="3461087"/>
              <a:ext cx="484021" cy="484021"/>
            </a:xfrm>
            <a:prstGeom prst="rect">
              <a:avLst/>
            </a:prstGeom>
          </p:spPr>
        </p:pic>
        <p:sp>
          <p:nvSpPr>
            <p:cNvPr id="7194" name="TextBox 38"/>
            <p:cNvSpPr txBox="1">
              <a:spLocks noChangeArrowheads="1"/>
            </p:cNvSpPr>
            <p:nvPr/>
          </p:nvSpPr>
          <p:spPr bwMode="auto">
            <a:xfrm>
              <a:off x="7058786" y="3493207"/>
              <a:ext cx="2351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id-ID" altLang="id-ID" sz="1200">
                  <a:solidFill>
                    <a:srgbClr val="000000"/>
                  </a:solidFill>
                  <a:latin typeface="Verdana" pitchFamily="34" charset="0"/>
                </a:rPr>
                <a:t>Pemerintah yang efektif dan efisien</a:t>
              </a:r>
            </a:p>
          </p:txBody>
        </p:sp>
        <p:sp>
          <p:nvSpPr>
            <p:cNvPr id="7195" name="TextBox 39"/>
            <p:cNvSpPr txBox="1">
              <a:spLocks noChangeArrowheads="1"/>
            </p:cNvSpPr>
            <p:nvPr/>
          </p:nvSpPr>
          <p:spPr bwMode="auto">
            <a:xfrm>
              <a:off x="7058786" y="4057368"/>
              <a:ext cx="2351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id-ID" altLang="id-ID" sz="1200">
                  <a:solidFill>
                    <a:srgbClr val="000000"/>
                  </a:solidFill>
                  <a:latin typeface="Verdana" pitchFamily="34" charset="0"/>
                </a:rPr>
                <a:t>Pelayanan publik yang baik dan berkualitas</a:t>
              </a:r>
            </a:p>
          </p:txBody>
        </p:sp>
      </p:grpSp>
      <p:grpSp>
        <p:nvGrpSpPr>
          <p:cNvPr id="7173" name="Group 7"/>
          <p:cNvGrpSpPr>
            <a:grpSpLocks/>
          </p:cNvGrpSpPr>
          <p:nvPr/>
        </p:nvGrpSpPr>
        <p:grpSpPr bwMode="auto">
          <a:xfrm>
            <a:off x="357719" y="1679574"/>
            <a:ext cx="3888315" cy="1803400"/>
            <a:chOff x="1143001" y="2770016"/>
            <a:chExt cx="3156567" cy="1803119"/>
          </a:xfrm>
        </p:grpSpPr>
        <p:sp>
          <p:nvSpPr>
            <p:cNvPr id="27" name="Round Same Side Corner Rectangle 26">
              <a:extLst/>
            </p:cNvPr>
            <p:cNvSpPr/>
            <p:nvPr/>
          </p:nvSpPr>
          <p:spPr>
            <a:xfrm rot="16200000">
              <a:off x="1764739" y="2148278"/>
              <a:ext cx="1803119" cy="3046595"/>
            </a:xfrm>
            <a:prstGeom prst="round2SameRect">
              <a:avLst/>
            </a:prstGeom>
            <a:solidFill>
              <a:sysClr val="window" lastClr="FFFFFF"/>
            </a:solidFill>
            <a:ln w="28575" cap="flat" cmpd="sng" algn="ctr">
              <a:solidFill>
                <a:srgbClr val="FEA022"/>
              </a:solidFill>
              <a:prstDash val="solid"/>
            </a:ln>
            <a:effectLst/>
          </p:spPr>
          <p:txBody>
            <a:bodyPr anchor="ctr"/>
            <a:lstStyle/>
            <a:p>
              <a:pPr algn="ctr">
                <a:defRPr/>
              </a:pPr>
              <a:endParaRPr lang="id-ID" kern="0">
                <a:solidFill>
                  <a:prstClr val="white"/>
                </a:solidFill>
                <a:latin typeface="Calibri"/>
              </a:endParaRPr>
            </a:p>
          </p:txBody>
        </p:sp>
        <p:sp>
          <p:nvSpPr>
            <p:cNvPr id="7182" name="TextBox 27"/>
            <p:cNvSpPr txBox="1">
              <a:spLocks noChangeArrowheads="1"/>
            </p:cNvSpPr>
            <p:nvPr/>
          </p:nvSpPr>
          <p:spPr bwMode="auto">
            <a:xfrm>
              <a:off x="1926103" y="2801715"/>
              <a:ext cx="2373465" cy="46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id-ID" altLang="id-ID" sz="1200">
                  <a:solidFill>
                    <a:srgbClr val="000000"/>
                  </a:solidFill>
                  <a:latin typeface="Verdana" pitchFamily="34" charset="0"/>
                </a:rPr>
                <a:t>Pemerintah </a:t>
              </a:r>
              <a:r>
                <a:rPr lang="af-ZA" altLang="id-ID" sz="1200">
                  <a:solidFill>
                    <a:srgbClr val="000000"/>
                  </a:solidFill>
                  <a:latin typeface="Verdana" pitchFamily="34" charset="0"/>
                </a:rPr>
                <a:t>belum bersih, kurang akuntabel dan berkinerja rendah</a:t>
              </a:r>
              <a:endParaRPr lang="en-US" altLang="id-ID" sz="1200">
                <a:solidFill>
                  <a:srgbClr val="000000"/>
                </a:solidFill>
                <a:latin typeface="Verdana" pitchFamily="34" charset="0"/>
              </a:endParaRPr>
            </a:p>
          </p:txBody>
        </p:sp>
        <p:pic>
          <p:nvPicPr>
            <p:cNvPr id="29" name="Picture 28">
              <a:extLst/>
            </p:cNvPr>
            <p:cNvPicPr>
              <a:picLocks noChangeAspect="1"/>
            </p:cNvPicPr>
            <p:nvPr/>
          </p:nvPicPr>
          <p:blipFill>
            <a:blip r:embed="rId6" cstate="print">
              <a:duotone>
                <a:srgbClr val="FEA022">
                  <a:shade val="45000"/>
                  <a:satMod val="135000"/>
                </a:srgbClr>
                <a:prstClr val="white"/>
              </a:duotone>
              <a:extLst>
                <a:ext uri="{28A0092B-C50C-407E-A947-70E740481C1C}">
                  <a14:useLocalDpi xmlns:a14="http://schemas.microsoft.com/office/drawing/2010/main" val="0"/>
                </a:ext>
              </a:extLst>
            </a:blip>
            <a:stretch>
              <a:fillRect/>
            </a:stretch>
          </p:blipFill>
          <p:spPr>
            <a:xfrm>
              <a:off x="1398445" y="2864952"/>
              <a:ext cx="441945" cy="441945"/>
            </a:xfrm>
            <a:prstGeom prst="rect">
              <a:avLst/>
            </a:prstGeom>
          </p:spPr>
        </p:pic>
        <p:pic>
          <p:nvPicPr>
            <p:cNvPr id="30" name="Picture 29">
              <a:extLst/>
            </p:cNvPr>
            <p:cNvPicPr>
              <a:picLocks noChangeAspect="1"/>
            </p:cNvPicPr>
            <p:nvPr/>
          </p:nvPicPr>
          <p:blipFill>
            <a:blip r:embed="rId7" cstate="print">
              <a:duotone>
                <a:srgbClr val="FEA022">
                  <a:shade val="45000"/>
                  <a:satMod val="135000"/>
                </a:srgbClr>
                <a:prstClr val="white"/>
              </a:duotone>
              <a:extLst>
                <a:ext uri="{28A0092B-C50C-407E-A947-70E740481C1C}">
                  <a14:useLocalDpi xmlns:a14="http://schemas.microsoft.com/office/drawing/2010/main" val="0"/>
                </a:ext>
              </a:extLst>
            </a:blip>
            <a:stretch>
              <a:fillRect/>
            </a:stretch>
          </p:blipFill>
          <p:spPr>
            <a:xfrm flipV="1">
              <a:off x="1392354" y="4088155"/>
              <a:ext cx="404116" cy="435900"/>
            </a:xfrm>
            <a:prstGeom prst="rect">
              <a:avLst/>
            </a:prstGeom>
          </p:spPr>
        </p:pic>
        <p:pic>
          <p:nvPicPr>
            <p:cNvPr id="31" name="Picture 30">
              <a:extLst/>
            </p:cNvPr>
            <p:cNvPicPr>
              <a:picLocks noChangeAspect="1"/>
            </p:cNvPicPr>
            <p:nvPr/>
          </p:nvPicPr>
          <p:blipFill>
            <a:blip r:embed="rId8" cstate="print">
              <a:duotone>
                <a:srgbClr val="FEA022">
                  <a:shade val="45000"/>
                  <a:satMod val="135000"/>
                </a:srgbClr>
                <a:prstClr val="white"/>
              </a:duotone>
              <a:extLst>
                <a:ext uri="{28A0092B-C50C-407E-A947-70E740481C1C}">
                  <a14:useLocalDpi xmlns:a14="http://schemas.microsoft.com/office/drawing/2010/main" val="0"/>
                </a:ext>
              </a:extLst>
            </a:blip>
            <a:stretch>
              <a:fillRect/>
            </a:stretch>
          </p:blipFill>
          <p:spPr>
            <a:xfrm>
              <a:off x="1392353" y="3491867"/>
              <a:ext cx="452306" cy="452306"/>
            </a:xfrm>
            <a:prstGeom prst="rect">
              <a:avLst/>
            </a:prstGeom>
          </p:spPr>
        </p:pic>
        <p:sp>
          <p:nvSpPr>
            <p:cNvPr id="7186" name="TextBox 31"/>
            <p:cNvSpPr txBox="1">
              <a:spLocks noChangeArrowheads="1"/>
            </p:cNvSpPr>
            <p:nvPr/>
          </p:nvSpPr>
          <p:spPr bwMode="auto">
            <a:xfrm>
              <a:off x="1962201" y="3518716"/>
              <a:ext cx="1974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id-ID" altLang="id-ID" sz="1200">
                  <a:solidFill>
                    <a:srgbClr val="000000"/>
                  </a:solidFill>
                  <a:latin typeface="Verdana" pitchFamily="34" charset="0"/>
                </a:rPr>
                <a:t>Pemerintah </a:t>
              </a:r>
              <a:r>
                <a:rPr lang="af-ZA" altLang="id-ID" sz="1200">
                  <a:solidFill>
                    <a:srgbClr val="000000"/>
                  </a:solidFill>
                  <a:latin typeface="Verdana" pitchFamily="34" charset="0"/>
                </a:rPr>
                <a:t>belum efektif dan efisien</a:t>
              </a:r>
              <a:endParaRPr lang="en-US" altLang="id-ID" sz="1200">
                <a:solidFill>
                  <a:srgbClr val="000000"/>
                </a:solidFill>
                <a:latin typeface="Verdana" pitchFamily="34" charset="0"/>
              </a:endParaRPr>
            </a:p>
          </p:txBody>
        </p:sp>
        <p:sp>
          <p:nvSpPr>
            <p:cNvPr id="7187" name="TextBox 32"/>
            <p:cNvSpPr txBox="1">
              <a:spLocks noChangeArrowheads="1"/>
            </p:cNvSpPr>
            <p:nvPr/>
          </p:nvSpPr>
          <p:spPr bwMode="auto">
            <a:xfrm>
              <a:off x="1962201" y="4068791"/>
              <a:ext cx="2106778" cy="27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id-ID" altLang="id-ID" sz="1200">
                  <a:solidFill>
                    <a:srgbClr val="000000"/>
                  </a:solidFill>
                  <a:latin typeface="Verdana" pitchFamily="34" charset="0"/>
                </a:rPr>
                <a:t>Pelayanan publik </a:t>
              </a:r>
              <a:r>
                <a:rPr lang="en-US" altLang="id-ID" sz="1200">
                  <a:solidFill>
                    <a:srgbClr val="000000"/>
                  </a:solidFill>
                  <a:latin typeface="Verdana" pitchFamily="34" charset="0"/>
                </a:rPr>
                <a:t>masih buruk</a:t>
              </a:r>
              <a:endParaRPr lang="id-ID" altLang="id-ID" sz="1200">
                <a:solidFill>
                  <a:srgbClr val="000000"/>
                </a:solidFill>
                <a:latin typeface="Verdana" pitchFamily="34" charset="0"/>
              </a:endParaRPr>
            </a:p>
          </p:txBody>
        </p:sp>
        <p:sp>
          <p:nvSpPr>
            <p:cNvPr id="41" name="Multiply 40">
              <a:extLst/>
            </p:cNvPr>
            <p:cNvSpPr/>
            <p:nvPr/>
          </p:nvSpPr>
          <p:spPr>
            <a:xfrm>
              <a:off x="1395594" y="2900172"/>
              <a:ext cx="415835" cy="385703"/>
            </a:xfrm>
            <a:prstGeom prst="mathMultiply">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kern="0">
                <a:solidFill>
                  <a:prstClr val="white"/>
                </a:solidFill>
                <a:latin typeface="Calibri"/>
              </a:endParaRPr>
            </a:p>
          </p:txBody>
        </p:sp>
      </p:grpSp>
      <p:sp>
        <p:nvSpPr>
          <p:cNvPr id="45" name="Right Arrow 44">
            <a:extLst/>
          </p:cNvPr>
          <p:cNvSpPr/>
          <p:nvPr/>
        </p:nvSpPr>
        <p:spPr>
          <a:xfrm>
            <a:off x="4246034" y="1346200"/>
            <a:ext cx="3699933" cy="463550"/>
          </a:xfrm>
          <a:prstGeom prst="rightArrow">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a:defRPr/>
            </a:pPr>
            <a:endParaRPr lang="id-ID">
              <a:solidFill>
                <a:prstClr val="white"/>
              </a:solidFill>
            </a:endParaRPr>
          </a:p>
        </p:txBody>
      </p:sp>
      <p:sp>
        <p:nvSpPr>
          <p:cNvPr id="44" name="TextBox 43">
            <a:extLst/>
          </p:cNvPr>
          <p:cNvSpPr txBox="1"/>
          <p:nvPr/>
        </p:nvSpPr>
        <p:spPr>
          <a:xfrm>
            <a:off x="4974233" y="1890714"/>
            <a:ext cx="2448850" cy="1191816"/>
          </a:xfrm>
          <a:prstGeom prst="round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id-ID" sz="3200" b="1" dirty="0">
                <a:solidFill>
                  <a:srgbClr val="F14124"/>
                </a:solidFill>
              </a:rPr>
              <a:t>REFORMASI</a:t>
            </a:r>
          </a:p>
          <a:p>
            <a:pPr algn="ctr">
              <a:defRPr/>
            </a:pPr>
            <a:r>
              <a:rPr lang="id-ID" sz="3200" b="1" dirty="0">
                <a:solidFill>
                  <a:srgbClr val="F14124"/>
                </a:solidFill>
              </a:rPr>
              <a:t>BIROKRASI</a:t>
            </a:r>
          </a:p>
        </p:txBody>
      </p:sp>
      <p:sp>
        <p:nvSpPr>
          <p:cNvPr id="48" name="Right Arrow 47">
            <a:extLst/>
          </p:cNvPr>
          <p:cNvSpPr/>
          <p:nvPr/>
        </p:nvSpPr>
        <p:spPr>
          <a:xfrm>
            <a:off x="4246034" y="3162300"/>
            <a:ext cx="3699933" cy="463550"/>
          </a:xfrm>
          <a:prstGeom prst="rightArrow">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a:defRPr/>
            </a:pPr>
            <a:endParaRPr lang="id-ID">
              <a:solidFill>
                <a:prstClr val="white"/>
              </a:solidFill>
            </a:endParaRPr>
          </a:p>
        </p:txBody>
      </p:sp>
      <p:sp>
        <p:nvSpPr>
          <p:cNvPr id="46" name="Rectangle 45">
            <a:extLst/>
          </p:cNvPr>
          <p:cNvSpPr/>
          <p:nvPr/>
        </p:nvSpPr>
        <p:spPr>
          <a:xfrm>
            <a:off x="397934" y="5964239"/>
            <a:ext cx="11396133" cy="5683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id-ID" b="1" dirty="0">
                <a:solidFill>
                  <a:prstClr val="black"/>
                </a:solidFill>
              </a:rPr>
              <a:t>Akuntabilitas Kinerja adalah salah satu upaya percepatan Reformasi Birokrasi</a:t>
            </a:r>
          </a:p>
        </p:txBody>
      </p:sp>
      <p:pic>
        <p:nvPicPr>
          <p:cNvPr id="7178" name="Content Placeholder 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718" y="3962401"/>
            <a:ext cx="11436349"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7367" y="4114800"/>
            <a:ext cx="3845984"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Up Arrow Callout 24">
            <a:extLst/>
          </p:cNvPr>
          <p:cNvSpPr/>
          <p:nvPr/>
        </p:nvSpPr>
        <p:spPr>
          <a:xfrm>
            <a:off x="5327651" y="2930525"/>
            <a:ext cx="1729316" cy="1392238"/>
          </a:xfrm>
          <a:prstGeom prst="upArrowCallout">
            <a:avLst/>
          </a:prstGeom>
          <a:solidFill>
            <a:schemeClr val="accent3"/>
          </a:solidFill>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r>
              <a:rPr lang="en-US" b="1" dirty="0"/>
              <a:t>8 Area </a:t>
            </a:r>
            <a:r>
              <a:rPr lang="en-US" b="1" dirty="0" err="1"/>
              <a:t>Perubahan</a:t>
            </a:r>
            <a:endParaRPr lang="en-US" b="1" dirty="0"/>
          </a:p>
        </p:txBody>
      </p:sp>
      <p:sp>
        <p:nvSpPr>
          <p:cNvPr id="2" name="Slide Number Placeholder 1">
            <a:extLst>
              <a:ext uri="{FF2B5EF4-FFF2-40B4-BE49-F238E27FC236}">
                <a16:creationId xmlns:a16="http://schemas.microsoft.com/office/drawing/2014/main" id="{F89601B0-49D1-4416-8341-262115800E00}"/>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
        <p:nvSpPr>
          <p:cNvPr id="32" name="Slide Number Placeholder 4">
            <a:extLst>
              <a:ext uri="{FF2B5EF4-FFF2-40B4-BE49-F238E27FC236}">
                <a16:creationId xmlns:a16="http://schemas.microsoft.com/office/drawing/2014/main" id="{101D400D-8232-414A-9D08-97A8ED2F2954}"/>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3</a:t>
            </a:fld>
            <a:endParaRPr lang="en-US" sz="1800" dirty="0">
              <a:latin typeface="Garamond"/>
            </a:endParaRPr>
          </a:p>
        </p:txBody>
      </p:sp>
    </p:spTree>
    <p:extLst>
      <p:ext uri="{BB962C8B-B14F-4D97-AF65-F5344CB8AC3E}">
        <p14:creationId xmlns:p14="http://schemas.microsoft.com/office/powerpoint/2010/main" val="3796837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4140C-9EFB-4CD5-8052-074F43396323}"/>
              </a:ext>
            </a:extLst>
          </p:cNvPr>
          <p:cNvSpPr>
            <a:spLocks noGrp="1"/>
          </p:cNvSpPr>
          <p:nvPr>
            <p:ph idx="1"/>
          </p:nvPr>
        </p:nvSpPr>
        <p:spPr/>
        <p:txBody>
          <a:bodyPr/>
          <a:lstStyle/>
          <a:p>
            <a:pPr marL="0" indent="0">
              <a:buNone/>
            </a:pPr>
            <a:endParaRPr lang="en-US" dirty="0"/>
          </a:p>
          <a:p>
            <a:endParaRPr lang="id-ID" dirty="0"/>
          </a:p>
        </p:txBody>
      </p:sp>
      <p:sp>
        <p:nvSpPr>
          <p:cNvPr id="4" name="Rectangle 3">
            <a:extLst>
              <a:ext uri="{FF2B5EF4-FFF2-40B4-BE49-F238E27FC236}">
                <a16:creationId xmlns:a16="http://schemas.microsoft.com/office/drawing/2014/main" id="{E46BEBBC-3D0D-4BE0-841A-8E4730E1A812}"/>
              </a:ext>
            </a:extLst>
          </p:cNvPr>
          <p:cNvSpPr/>
          <p:nvPr/>
        </p:nvSpPr>
        <p:spPr>
          <a:xfrm>
            <a:off x="2764803" y="2967335"/>
            <a:ext cx="6662401" cy="1569660"/>
          </a:xfrm>
          <a:prstGeom prst="rect">
            <a:avLst/>
          </a:prstGeom>
          <a:noFill/>
        </p:spPr>
        <p:txBody>
          <a:bodyPr wrap="none" lIns="91440" tIns="45720" rIns="91440" bIns="45720">
            <a:spAutoFit/>
          </a:bodyPr>
          <a:lstStyle/>
          <a:p>
            <a:pPr algn="ctr"/>
            <a:r>
              <a:rPr lang="en-US" sz="96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nard MT Condensed" panose="02050806060905020404" pitchFamily="18" charset="0"/>
              </a:rPr>
              <a:t>TERIMA KASIH</a:t>
            </a:r>
          </a:p>
        </p:txBody>
      </p:sp>
      <p:sp>
        <p:nvSpPr>
          <p:cNvPr id="2" name="Slide Number Placeholder 1">
            <a:extLst>
              <a:ext uri="{FF2B5EF4-FFF2-40B4-BE49-F238E27FC236}">
                <a16:creationId xmlns:a16="http://schemas.microsoft.com/office/drawing/2014/main" id="{8EB8EB1A-DE85-42BA-A22D-561B11B03E70}"/>
              </a:ext>
            </a:extLst>
          </p:cNvPr>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169116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163" y="640343"/>
            <a:ext cx="9613861" cy="628605"/>
          </a:xfrm>
        </p:spPr>
        <p:txBody>
          <a:bodyPr>
            <a:normAutofit fontScale="90000"/>
          </a:bodyPr>
          <a:lstStyle/>
          <a:p>
            <a:r>
              <a:rPr lang="en-US" b="1" dirty="0"/>
              <a:t>ROADMAP REFORMASI BIROKRASI 2019-2024</a:t>
            </a:r>
          </a:p>
        </p:txBody>
      </p:sp>
      <p:sp>
        <p:nvSpPr>
          <p:cNvPr id="3" name="Content Placeholder 2"/>
          <p:cNvSpPr>
            <a:spLocks noGrp="1"/>
          </p:cNvSpPr>
          <p:nvPr>
            <p:ph idx="1"/>
          </p:nvPr>
        </p:nvSpPr>
        <p:spPr>
          <a:xfrm>
            <a:off x="989595" y="1783298"/>
            <a:ext cx="9811755" cy="3915646"/>
          </a:xfrm>
          <a:ln>
            <a:solidFill>
              <a:schemeClr val="accent1"/>
            </a:solidFill>
          </a:ln>
        </p:spPr>
        <p:txBody>
          <a:bodyPr>
            <a:normAutofit fontScale="92500" lnSpcReduction="20000"/>
          </a:bodyPr>
          <a:lstStyle/>
          <a:p>
            <a:pPr marL="0" lvl="0" indent="0">
              <a:buNone/>
            </a:pPr>
            <a:endParaRPr lang="en-ID" sz="30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0" lvl="0" indent="0">
              <a:buNone/>
            </a:pPr>
            <a:r>
              <a:rPr lang="en-ID" sz="26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Tujuan</a:t>
            </a:r>
            <a:r>
              <a:rPr lang="en-ID" sz="26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 : </a:t>
            </a:r>
            <a:r>
              <a:rPr lang="en-ID" sz="26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Birokrasi</a:t>
            </a:r>
            <a:r>
              <a:rPr lang="en-ID" sz="26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yang </a:t>
            </a:r>
            <a:r>
              <a:rPr lang="en-ID" sz="26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Bersih</a:t>
            </a:r>
            <a:r>
              <a:rPr lang="en-ID" sz="26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D" sz="26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ID" sz="26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ID" sz="26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Akuntabel</a:t>
            </a:r>
            <a:r>
              <a:rPr lang="en-ID" sz="26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lvl="0"/>
            <a:r>
              <a:rPr lang="en-US" b="1" dirty="0" err="1">
                <a:latin typeface="Arial" panose="020B0604020202020204" pitchFamily="34" charset="0"/>
                <a:cs typeface="Arial" panose="020B0604020202020204" pitchFamily="34" charset="0"/>
              </a:rPr>
              <a:t>Sasaran</a:t>
            </a:r>
            <a:r>
              <a:rPr lang="en-US" b="1" dirty="0">
                <a:latin typeface="Arial" panose="020B0604020202020204" pitchFamily="34" charset="0"/>
                <a:cs typeface="Arial" panose="020B0604020202020204" pitchFamily="34" charset="0"/>
              </a:rPr>
              <a:t>:</a:t>
            </a:r>
          </a:p>
          <a:p>
            <a:pPr marL="540000" lvl="0" indent="-360000" algn="just">
              <a:buFont typeface="Wingdings" pitchFamily="2" charset="2"/>
              <a:buChar char="ü"/>
            </a:pPr>
            <a:r>
              <a:rPr lang="en-ID" b="1" dirty="0" err="1">
                <a:latin typeface="Arial" panose="020B0604020202020204" pitchFamily="34" charset="0"/>
                <a:cs typeface="Arial" panose="020B0604020202020204" pitchFamily="34" charset="0"/>
              </a:rPr>
              <a:t>Menguatnya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Integritas</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Budaya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Antikorupsi</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dalam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Birokrasi</a:t>
            </a:r>
            <a:endParaRPr lang="en-US" b="1" dirty="0">
              <a:latin typeface="Arial" panose="020B0604020202020204" pitchFamily="34" charset="0"/>
              <a:cs typeface="Arial" panose="020B0604020202020204" pitchFamily="34" charset="0"/>
            </a:endParaRPr>
          </a:p>
          <a:p>
            <a:pPr marL="540000" lvl="0" indent="-360000" algn="just">
              <a:buFont typeface="Wingdings" pitchFamily="2" charset="2"/>
              <a:buChar char="ü"/>
            </a:pPr>
            <a:r>
              <a:rPr lang="en-ID" b="1" dirty="0" err="1">
                <a:latin typeface="Arial" panose="020B0604020202020204" pitchFamily="34" charset="0"/>
                <a:cs typeface="Arial" panose="020B0604020202020204" pitchFamily="34" charset="0"/>
              </a:rPr>
              <a:t>Terciptanya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pengawasan</a:t>
            </a:r>
            <a:r>
              <a:rPr lang="en-ID" b="1" dirty="0">
                <a:latin typeface="Arial" panose="020B0604020202020204" pitchFamily="34" charset="0"/>
                <a:cs typeface="Arial" panose="020B0604020202020204" pitchFamily="34" charset="0"/>
              </a:rPr>
              <a:t> yang </a:t>
            </a:r>
            <a:r>
              <a:rPr lang="en-ID" b="1" dirty="0" err="1">
                <a:latin typeface="Arial" panose="020B0604020202020204" pitchFamily="34" charset="0"/>
                <a:cs typeface="Arial" panose="020B0604020202020204" pitchFamily="34" charset="0"/>
              </a:rPr>
              <a:t>independen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profesional</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sinergis</a:t>
            </a:r>
            <a:endParaRPr lang="en-US" b="1" dirty="0">
              <a:latin typeface="Arial" panose="020B0604020202020204" pitchFamily="34" charset="0"/>
              <a:cs typeface="Arial" panose="020B0604020202020204" pitchFamily="34" charset="0"/>
            </a:endParaRPr>
          </a:p>
          <a:p>
            <a:pPr marL="540000" lvl="0" indent="-360000" algn="just">
              <a:buFont typeface="Wingdings" pitchFamily="2" charset="2"/>
              <a:buChar char="ü"/>
            </a:pPr>
            <a:r>
              <a:rPr lang="en-ID" b="1" dirty="0" err="1">
                <a:latin typeface="Arial" panose="020B0604020202020204" pitchFamily="34" charset="0"/>
                <a:cs typeface="Arial" panose="020B0604020202020204" pitchFamily="34" charset="0"/>
              </a:rPr>
              <a:t>Terselenggaranya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birokrasi</a:t>
            </a:r>
            <a:r>
              <a:rPr lang="en-ID" b="1" dirty="0">
                <a:latin typeface="Arial" panose="020B0604020202020204" pitchFamily="34" charset="0"/>
                <a:cs typeface="Arial" panose="020B0604020202020204" pitchFamily="34" charset="0"/>
              </a:rPr>
              <a:t> yang </a:t>
            </a:r>
            <a:r>
              <a:rPr lang="en-ID" b="1" dirty="0" err="1">
                <a:latin typeface="Arial" panose="020B0604020202020204" pitchFamily="34" charset="0"/>
                <a:cs typeface="Arial" panose="020B0604020202020204" pitchFamily="34" charset="0"/>
              </a:rPr>
              <a:t>netral</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imparsial</a:t>
            </a:r>
            <a:endParaRPr lang="en-US" b="1" dirty="0">
              <a:latin typeface="Arial" panose="020B0604020202020204" pitchFamily="34" charset="0"/>
              <a:cs typeface="Arial" panose="020B0604020202020204" pitchFamily="34" charset="0"/>
            </a:endParaRPr>
          </a:p>
          <a:p>
            <a:pPr marL="540000" lvl="0" indent="-360000" algn="just">
              <a:buFont typeface="Wingdings" pitchFamily="2" charset="2"/>
              <a:buChar char="ü"/>
            </a:pPr>
            <a:r>
              <a:rPr lang="en-ID" b="1" dirty="0" err="1">
                <a:latin typeface="Arial" panose="020B0604020202020204" pitchFamily="34" charset="0"/>
                <a:cs typeface="Arial" panose="020B0604020202020204" pitchFamily="34" charset="0"/>
              </a:rPr>
              <a:t>Menguatnya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manajemen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kinerja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dalam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sistem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pemerintahan</a:t>
            </a:r>
            <a:r>
              <a:rPr lang="en-ID" b="1" dirty="0">
                <a:latin typeface="Arial" panose="020B0604020202020204" pitchFamily="34" charset="0"/>
                <a:cs typeface="Arial" panose="020B0604020202020204" pitchFamily="34" charset="0"/>
              </a:rPr>
              <a:t> yang </a:t>
            </a:r>
            <a:r>
              <a:rPr lang="en-ID" b="1" dirty="0" err="1">
                <a:latin typeface="Arial" panose="020B0604020202020204" pitchFamily="34" charset="0"/>
                <a:cs typeface="Arial" panose="020B0604020202020204" pitchFamily="34" charset="0"/>
              </a:rPr>
              <a:t>efektif</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efisien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akuntabel</a:t>
            </a:r>
            <a:endParaRPr lang="en-US" b="1" dirty="0">
              <a:latin typeface="Arial" panose="020B0604020202020204" pitchFamily="34" charset="0"/>
              <a:cs typeface="Arial" panose="020B0604020202020204" pitchFamily="34" charset="0"/>
            </a:endParaRPr>
          </a:p>
          <a:p>
            <a:pPr marL="540000" lvl="0" indent="-360000" algn="just">
              <a:buFont typeface="Wingdings" pitchFamily="2" charset="2"/>
              <a:buChar char="ü"/>
            </a:pPr>
            <a:r>
              <a:rPr lang="en-ID" b="1" dirty="0" err="1">
                <a:latin typeface="Arial" panose="020B0604020202020204" pitchFamily="34" charset="0"/>
                <a:cs typeface="Arial" panose="020B0604020202020204" pitchFamily="34" charset="0"/>
              </a:rPr>
              <a:t>Meningkatnya</a:t>
            </a:r>
            <a:r>
              <a:rPr lang="en-ID" b="1" dirty="0">
                <a:latin typeface="Arial" panose="020B0604020202020204" pitchFamily="34" charset="0"/>
                <a:cs typeface="Arial" panose="020B0604020202020204" pitchFamily="34" charset="0"/>
              </a:rPr>
              <a:t> fairness, </a:t>
            </a:r>
            <a:r>
              <a:rPr lang="en-ID" b="1" dirty="0" err="1">
                <a:latin typeface="Arial" panose="020B0604020202020204" pitchFamily="34" charset="0"/>
                <a:cs typeface="Arial" panose="020B0604020202020204" pitchFamily="34" charset="0"/>
              </a:rPr>
              <a:t>transparansi</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profesionalisme</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nondiskriminatif</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dalam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sistem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pemerintahan</a:t>
            </a:r>
            <a:endParaRPr lang="en-US" b="1" dirty="0">
              <a:latin typeface="Arial" panose="020B0604020202020204" pitchFamily="34" charset="0"/>
              <a:cs typeface="Arial" panose="020B0604020202020204" pitchFamily="34" charset="0"/>
            </a:endParaRPr>
          </a:p>
          <a:p>
            <a:pPr marL="540000" lvl="0" indent="-360000" algn="just">
              <a:buFont typeface="Wingdings" pitchFamily="2" charset="2"/>
              <a:buChar char="ü"/>
            </a:pPr>
            <a:r>
              <a:rPr lang="en-ID" b="1" dirty="0" err="1">
                <a:latin typeface="Arial" panose="020B0604020202020204" pitchFamily="34" charset="0"/>
                <a:cs typeface="Arial" panose="020B0604020202020204" pitchFamily="34" charset="0"/>
              </a:rPr>
              <a:t>Terwujudnya</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sistem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hukum</a:t>
            </a:r>
            <a:r>
              <a:rPr lang="en-ID" b="1" dirty="0">
                <a:latin typeface="Arial" panose="020B0604020202020204" pitchFamily="34" charset="0"/>
                <a:cs typeface="Arial" panose="020B0604020202020204" pitchFamily="34" charset="0"/>
              </a:rPr>
              <a:t> yang </a:t>
            </a:r>
            <a:r>
              <a:rPr lang="en-ID" b="1" dirty="0" err="1">
                <a:latin typeface="Arial" panose="020B0604020202020204" pitchFamily="34" charset="0"/>
                <a:cs typeface="Arial" panose="020B0604020202020204" pitchFamily="34" charset="0"/>
              </a:rPr>
              <a:t>harmonis</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kondusif</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dalam</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penyelenggaraan</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pemerintahan</a:t>
            </a:r>
            <a:endParaRPr lang="en-US" b="1" dirty="0">
              <a:latin typeface="Arial" panose="020B0604020202020204" pitchFamily="34" charset="0"/>
              <a:cs typeface="Arial" panose="020B0604020202020204" pitchFamily="34" charset="0"/>
            </a:endParaRPr>
          </a:p>
          <a:p>
            <a:pPr marL="0" lvl="0" indent="0">
              <a:buNone/>
            </a:pPr>
            <a:endParaRPr lang="en-US"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C368A247-B866-45B3-BE7A-C01992586AE2}"/>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4</a:t>
            </a:fld>
            <a:endParaRPr lang="en-US" sz="1800" dirty="0">
              <a:latin typeface="Garamond"/>
            </a:endParaRPr>
          </a:p>
        </p:txBody>
      </p:sp>
    </p:spTree>
    <p:extLst>
      <p:ext uri="{BB962C8B-B14F-4D97-AF65-F5344CB8AC3E}">
        <p14:creationId xmlns:p14="http://schemas.microsoft.com/office/powerpoint/2010/main" val="420801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80138" y="632499"/>
            <a:ext cx="8911687" cy="642715"/>
          </a:xfrm>
        </p:spPr>
        <p:txBody>
          <a:bodyPr>
            <a:normAutofit fontScale="90000"/>
          </a:bodyPr>
          <a:lstStyle/>
          <a:p>
            <a:pPr lvl="0"/>
            <a:r>
              <a:rPr lang="en-US" b="1" dirty="0" err="1"/>
              <a:t>Lanjutan</a:t>
            </a:r>
            <a:r>
              <a:rPr lang="en-US" b="1" dirty="0"/>
              <a:t>..</a:t>
            </a:r>
            <a:br>
              <a:rPr lang="en-US" b="1" dirty="0"/>
            </a:br>
            <a:endParaRPr lang="en-US" b="1" dirty="0"/>
          </a:p>
        </p:txBody>
      </p:sp>
      <p:sp>
        <p:nvSpPr>
          <p:cNvPr id="3" name="Content Placeholder 2"/>
          <p:cNvSpPr>
            <a:spLocks noGrp="1"/>
          </p:cNvSpPr>
          <p:nvPr>
            <p:ph idx="1"/>
          </p:nvPr>
        </p:nvSpPr>
        <p:spPr>
          <a:xfrm>
            <a:off x="1975721" y="1559177"/>
            <a:ext cx="8816104" cy="4243221"/>
          </a:xfrm>
          <a:ln>
            <a:solidFill>
              <a:schemeClr val="accent1"/>
            </a:solidFill>
          </a:ln>
        </p:spPr>
        <p:txBody>
          <a:bodyPr>
            <a:noAutofit/>
          </a:bodyPr>
          <a:lstStyle/>
          <a:p>
            <a:pPr marL="0" indent="0">
              <a:buNone/>
            </a:pPr>
            <a:endParaRPr lang="en-US" sz="1200" b="1" dirty="0">
              <a:solidFill>
                <a:srgbClr val="FFFF00"/>
              </a:solidFill>
              <a:latin typeface="Arial" panose="020B0604020202020204" pitchFamily="34" charset="0"/>
              <a:cs typeface="Arial" panose="020B0604020202020204" pitchFamily="34" charset="0"/>
            </a:endParaRPr>
          </a:p>
          <a:p>
            <a:pPr marL="0" indent="0">
              <a:buNone/>
            </a:pPr>
            <a:r>
              <a:rPr lang="en-US" sz="2400" b="1" dirty="0" err="1">
                <a:solidFill>
                  <a:srgbClr val="00B050"/>
                </a:solidFill>
                <a:latin typeface="Arial" panose="020B0604020202020204" pitchFamily="34" charset="0"/>
                <a:cs typeface="Arial" panose="020B0604020202020204" pitchFamily="34" charset="0"/>
              </a:rPr>
              <a:t>Tujuan</a:t>
            </a:r>
            <a:r>
              <a:rPr lang="en-US" sz="2400" b="1" dirty="0">
                <a:solidFill>
                  <a:srgbClr val="00B050"/>
                </a:solidFill>
                <a:latin typeface="Arial" panose="020B0604020202020204" pitchFamily="34" charset="0"/>
                <a:cs typeface="Arial" panose="020B0604020202020204" pitchFamily="34" charset="0"/>
              </a:rPr>
              <a:t> 2: BIROKRASI YANG KAPABEL</a:t>
            </a:r>
          </a:p>
          <a:p>
            <a:pPr lvl="0"/>
            <a:r>
              <a:rPr lang="en-US" sz="2000" b="1" dirty="0" err="1">
                <a:latin typeface="Arial" panose="020B0604020202020204" pitchFamily="34" charset="0"/>
                <a:cs typeface="Arial" panose="020B0604020202020204" pitchFamily="34" charset="0"/>
              </a:rPr>
              <a:t>Sasaran</a:t>
            </a:r>
            <a:r>
              <a:rPr lang="en-US" sz="2000" b="1" dirty="0">
                <a:latin typeface="Arial" panose="020B0604020202020204" pitchFamily="34" charset="0"/>
                <a:cs typeface="Arial" panose="020B0604020202020204" pitchFamily="34" charset="0"/>
              </a:rPr>
              <a:t>:</a:t>
            </a:r>
          </a:p>
          <a:p>
            <a:pPr marL="540000" lvl="0" indent="-360000">
              <a:buFont typeface="Wingdings" pitchFamily="2" charset="2"/>
              <a:buChar char="ü"/>
            </a:pPr>
            <a:r>
              <a:rPr lang="en-ID" sz="2000" b="1" dirty="0" err="1">
                <a:latin typeface="Arial" panose="020B0604020202020204" pitchFamily="34" charset="0"/>
                <a:cs typeface="Arial" panose="020B0604020202020204" pitchFamily="34" charset="0"/>
              </a:rPr>
              <a:t>Tertatanya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kelembagaan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instansi</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pemerintah</a:t>
            </a:r>
            <a:r>
              <a:rPr lang="en-ID" sz="2000" b="1" dirty="0">
                <a:latin typeface="Arial" panose="020B0604020202020204" pitchFamily="34" charset="0"/>
                <a:cs typeface="Arial" panose="020B0604020202020204" pitchFamily="34" charset="0"/>
              </a:rPr>
              <a:t> yang </a:t>
            </a:r>
            <a:r>
              <a:rPr lang="en-ID" sz="2000" b="1" dirty="0" err="1">
                <a:latin typeface="Arial" panose="020B0604020202020204" pitchFamily="34" charset="0"/>
                <a:cs typeface="Arial" panose="020B0604020202020204" pitchFamily="34" charset="0"/>
              </a:rPr>
              <a:t>berbasis</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kinerja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dan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prinsip</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efisiensi</a:t>
            </a:r>
            <a:r>
              <a:rPr lang="en-ID"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540000" lvl="0" indent="-360000">
              <a:buFont typeface="Wingdings" pitchFamily="2" charset="2"/>
              <a:buChar char="ü"/>
            </a:pPr>
            <a:r>
              <a:rPr lang="en-ID" sz="2000" b="1" dirty="0" err="1">
                <a:latin typeface="Arial" panose="020B0604020202020204" pitchFamily="34" charset="0"/>
                <a:cs typeface="Arial" panose="020B0604020202020204" pitchFamily="34" charset="0"/>
              </a:rPr>
              <a:t>Terciptanya</a:t>
            </a:r>
            <a:r>
              <a:rPr lang="en-ID" sz="2000" b="1" dirty="0">
                <a:latin typeface="Arial" panose="020B0604020202020204" pitchFamily="34" charset="0"/>
                <a:cs typeface="Arial" panose="020B0604020202020204" pitchFamily="34" charset="0"/>
              </a:rPr>
              <a:t> proses </a:t>
            </a:r>
            <a:r>
              <a:rPr lang="en-ID" sz="2000" b="1" dirty="0" err="1">
                <a:latin typeface="Arial" panose="020B0604020202020204" pitchFamily="34" charset="0"/>
                <a:cs typeface="Arial" panose="020B0604020202020204" pitchFamily="34" charset="0"/>
              </a:rPr>
              <a:t>bisnis</a:t>
            </a:r>
            <a:r>
              <a:rPr lang="en-ID" sz="2000" b="1" dirty="0">
                <a:latin typeface="Arial" panose="020B0604020202020204" pitchFamily="34" charset="0"/>
                <a:cs typeface="Arial" panose="020B0604020202020204" pitchFamily="34" charset="0"/>
              </a:rPr>
              <a:t> yang </a:t>
            </a:r>
            <a:r>
              <a:rPr lang="en-ID" sz="2000" b="1" dirty="0" err="1">
                <a:latin typeface="Arial" panose="020B0604020202020204" pitchFamily="34" charset="0"/>
                <a:cs typeface="Arial" panose="020B0604020202020204" pitchFamily="34" charset="0"/>
              </a:rPr>
              <a:t>sederhana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mudah</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dan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berbasis</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teknologi</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informasi</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dan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komunikasi</a:t>
            </a:r>
            <a:r>
              <a:rPr lang="en-ID"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540000" lvl="0" indent="-360000">
              <a:buFont typeface="Wingdings" pitchFamily="2" charset="2"/>
              <a:buChar char="ü"/>
            </a:pPr>
            <a:r>
              <a:rPr lang="en-ID" sz="2000" b="1" dirty="0" err="1">
                <a:latin typeface="Arial" panose="020B0604020202020204" pitchFamily="34" charset="0"/>
                <a:cs typeface="Arial" panose="020B0604020202020204" pitchFamily="34" charset="0"/>
              </a:rPr>
              <a:t>Meningkatnya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profesionalisme</a:t>
            </a:r>
            <a:r>
              <a:rPr lang="en-ID" sz="2000" b="1" dirty="0">
                <a:latin typeface="Arial" panose="020B0604020202020204" pitchFamily="34" charset="0"/>
                <a:cs typeface="Arial" panose="020B0604020202020204" pitchFamily="34" charset="0"/>
              </a:rPr>
              <a:t> ASN </a:t>
            </a:r>
            <a:r>
              <a:rPr lang="en-ID" sz="2000" b="1" dirty="0" err="1">
                <a:latin typeface="Arial" panose="020B0604020202020204" pitchFamily="34" charset="0"/>
                <a:cs typeface="Arial" panose="020B0604020202020204" pitchFamily="34" charset="0"/>
              </a:rPr>
              <a:t>berbasis</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sistem</a:t>
            </a:r>
            <a:r>
              <a:rPr lang="en-ID" sz="2000" b="1" dirty="0">
                <a:latin typeface="Arial" panose="020B0604020202020204" pitchFamily="34" charset="0"/>
                <a:cs typeface="Arial" panose="020B0604020202020204" pitchFamily="34" charset="0"/>
              </a:rPr>
              <a:t> merit;</a:t>
            </a:r>
            <a:endParaRPr lang="en-US" sz="2000" b="1" dirty="0">
              <a:latin typeface="Arial" panose="020B0604020202020204" pitchFamily="34" charset="0"/>
              <a:cs typeface="Arial" panose="020B0604020202020204" pitchFamily="34" charset="0"/>
            </a:endParaRPr>
          </a:p>
          <a:p>
            <a:pPr marL="540000" lvl="0" indent="-360000">
              <a:buFont typeface="Wingdings" pitchFamily="2" charset="2"/>
              <a:buChar char="ü"/>
            </a:pPr>
            <a:r>
              <a:rPr lang="en-ID" sz="2000" b="1" dirty="0" err="1">
                <a:latin typeface="Arial" panose="020B0604020202020204" pitchFamily="34" charset="0"/>
                <a:cs typeface="Arial" panose="020B0604020202020204" pitchFamily="34" charset="0"/>
              </a:rPr>
              <a:t>Meningkatnya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kepemimpinan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transformatif</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untuk</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memperbaiki</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kinerja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birokrasi</a:t>
            </a:r>
            <a:r>
              <a:rPr lang="en-ID"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9BCBA16-EFA6-491D-BD57-C9DF017C4B94}"/>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5</a:t>
            </a:fld>
            <a:endParaRPr lang="en-US" sz="1800" dirty="0">
              <a:latin typeface="Garamond"/>
            </a:endParaRPr>
          </a:p>
        </p:txBody>
      </p:sp>
    </p:spTree>
    <p:extLst>
      <p:ext uri="{BB962C8B-B14F-4D97-AF65-F5344CB8AC3E}">
        <p14:creationId xmlns:p14="http://schemas.microsoft.com/office/powerpoint/2010/main" val="412706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94772" y="666055"/>
            <a:ext cx="8911687" cy="937990"/>
          </a:xfrm>
        </p:spPr>
        <p:txBody>
          <a:bodyPr>
            <a:noAutofit/>
          </a:bodyPr>
          <a:lstStyle/>
          <a:p>
            <a:pPr lvl="0"/>
            <a:r>
              <a:rPr lang="en-US" sz="2800" b="1" dirty="0" err="1"/>
              <a:t>Lanjutan</a:t>
            </a:r>
            <a:r>
              <a:rPr lang="en-US" sz="2800" b="1" dirty="0"/>
              <a:t>..</a:t>
            </a:r>
            <a:br>
              <a:rPr lang="en-US" sz="2800" b="1" dirty="0"/>
            </a:br>
            <a:endParaRPr lang="en-US" sz="2800" b="1" dirty="0"/>
          </a:p>
        </p:txBody>
      </p:sp>
      <p:sp>
        <p:nvSpPr>
          <p:cNvPr id="3" name="Content Placeholder 2"/>
          <p:cNvSpPr>
            <a:spLocks noGrp="1"/>
          </p:cNvSpPr>
          <p:nvPr>
            <p:ph idx="1"/>
          </p:nvPr>
        </p:nvSpPr>
        <p:spPr>
          <a:xfrm>
            <a:off x="1994772" y="2336873"/>
            <a:ext cx="8454154" cy="2342703"/>
          </a:xfrm>
          <a:ln>
            <a:solidFill>
              <a:schemeClr val="accent1"/>
            </a:solidFill>
          </a:ln>
        </p:spPr>
        <p:txBody>
          <a:bodyPr>
            <a:normAutofit fontScale="92500"/>
          </a:bodyPr>
          <a:lstStyle/>
          <a:p>
            <a:pPr marL="0" lvl="0" indent="0">
              <a:buNone/>
            </a:pPr>
            <a:endParaRPr lang="en-ID" sz="2000" b="1" dirty="0">
              <a:ln w="0"/>
              <a:solidFill>
                <a:srgbClr val="FFFF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0" lvl="0" indent="0">
              <a:buNone/>
            </a:pPr>
            <a:r>
              <a:rPr lang="en-ID" sz="2400" b="1"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Tujuan</a:t>
            </a:r>
            <a:r>
              <a:rPr lang="en-ID" sz="24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3: MENCIPTAKAN PELAYANAN PUBLIK YANG PRIMA</a:t>
            </a:r>
            <a:endParaRPr lang="en-US" sz="24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r>
              <a:rPr lang="en-US" sz="2000" b="1" dirty="0" err="1">
                <a:latin typeface="Arial" panose="020B0604020202020204" pitchFamily="34" charset="0"/>
                <a:cs typeface="Arial" panose="020B0604020202020204" pitchFamily="34" charset="0"/>
              </a:rPr>
              <a:t>Sasaran</a:t>
            </a:r>
            <a:r>
              <a:rPr lang="en-US" sz="2000" b="1" dirty="0">
                <a:latin typeface="Arial" panose="020B0604020202020204" pitchFamily="34" charset="0"/>
                <a:cs typeface="Arial" panose="020B0604020202020204" pitchFamily="34" charset="0"/>
              </a:rPr>
              <a:t> :</a:t>
            </a:r>
          </a:p>
          <a:p>
            <a:pPr marL="540000" lvl="0" indent="-360000">
              <a:buFont typeface="Wingdings" pitchFamily="2" charset="2"/>
              <a:buChar char="ü"/>
            </a:pPr>
            <a:r>
              <a:rPr lang="en-ID" sz="2000" b="1" dirty="0" err="1">
                <a:latin typeface="Arial" panose="020B0604020202020204" pitchFamily="34" charset="0"/>
                <a:cs typeface="Arial" panose="020B0604020202020204" pitchFamily="34" charset="0"/>
              </a:rPr>
              <a:t>Meningkatnya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penciptaan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inovasi</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dalam</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pelayanan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publik</a:t>
            </a:r>
            <a:r>
              <a:rPr lang="en-ID"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marL="540000" lvl="0" indent="-360000">
              <a:buFont typeface="Wingdings" pitchFamily="2" charset="2"/>
              <a:buChar char="ü"/>
            </a:pPr>
            <a:r>
              <a:rPr lang="en-ID" sz="2000" b="1" dirty="0" err="1">
                <a:latin typeface="Arial" panose="020B0604020202020204" pitchFamily="34" charset="0"/>
                <a:cs typeface="Arial" panose="020B0604020202020204" pitchFamily="34" charset="0"/>
              </a:rPr>
              <a:t>Menguatnya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pelayanan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publik</a:t>
            </a:r>
            <a:r>
              <a:rPr lang="en-ID" sz="2000" b="1" dirty="0">
                <a:latin typeface="Arial" panose="020B0604020202020204" pitchFamily="34" charset="0"/>
                <a:cs typeface="Arial" panose="020B0604020202020204" pitchFamily="34" charset="0"/>
              </a:rPr>
              <a:t> yang </a:t>
            </a:r>
            <a:r>
              <a:rPr lang="en-ID" sz="2000" b="1" dirty="0" err="1">
                <a:latin typeface="Arial" panose="020B0604020202020204" pitchFamily="34" charset="0"/>
                <a:cs typeface="Arial" panose="020B0604020202020204" pitchFamily="34" charset="0"/>
              </a:rPr>
              <a:t>responsif</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dan</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berdaya</a:t>
            </a:r>
            <a:r>
              <a:rPr lang="en-ID" sz="2000" b="1" dirty="0">
                <a:latin typeface="Arial" panose="020B0604020202020204" pitchFamily="34" charset="0"/>
                <a:cs typeface="Arial" panose="020B0604020202020204" pitchFamily="34" charset="0"/>
              </a:rPr>
              <a:t> </a:t>
            </a:r>
            <a:r>
              <a:rPr lang="en-ID" sz="2000" b="1" dirty="0" err="1">
                <a:latin typeface="Arial" panose="020B0604020202020204" pitchFamily="34" charset="0"/>
                <a:cs typeface="Arial" panose="020B0604020202020204" pitchFamily="34" charset="0"/>
              </a:rPr>
              <a:t>saing</a:t>
            </a:r>
            <a:r>
              <a:rPr lang="en-ID"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C09BE83-8347-40F0-8CD9-B7E73493F34C}"/>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6</a:t>
            </a:fld>
            <a:endParaRPr lang="en-US" sz="1800" dirty="0">
              <a:latin typeface="Garamond"/>
            </a:endParaRPr>
          </a:p>
        </p:txBody>
      </p:sp>
    </p:spTree>
    <p:extLst>
      <p:ext uri="{BB962C8B-B14F-4D97-AF65-F5344CB8AC3E}">
        <p14:creationId xmlns:p14="http://schemas.microsoft.com/office/powerpoint/2010/main" val="157603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668" y="618025"/>
            <a:ext cx="5919507" cy="842668"/>
          </a:xfrm>
        </p:spPr>
        <p:txBody>
          <a:bodyPr>
            <a:noAutofit/>
          </a:bodyPr>
          <a:lstStyle/>
          <a:p>
            <a:r>
              <a:rPr lang="en-US" b="1" dirty="0"/>
              <a:t>8 AREA PERUBAHAN</a:t>
            </a:r>
            <a:br>
              <a:rPr lang="en-US" b="1" i="1" dirty="0"/>
            </a:br>
            <a:endParaRPr lang="en-US" b="1" dirty="0"/>
          </a:p>
        </p:txBody>
      </p:sp>
      <p:sp>
        <p:nvSpPr>
          <p:cNvPr id="3" name="Content Placeholder 2"/>
          <p:cNvSpPr>
            <a:spLocks noGrp="1"/>
          </p:cNvSpPr>
          <p:nvPr>
            <p:ph idx="1"/>
          </p:nvPr>
        </p:nvSpPr>
        <p:spPr>
          <a:xfrm>
            <a:off x="1985246" y="1754717"/>
            <a:ext cx="8625603" cy="4169833"/>
          </a:xfrm>
          <a:ln>
            <a:solidFill>
              <a:schemeClr val="accent1"/>
            </a:solidFill>
          </a:ln>
        </p:spPr>
        <p:txBody>
          <a:bodyPr>
            <a:noAutofit/>
          </a:bodyPr>
          <a:lstStyle/>
          <a:p>
            <a:pPr marL="457200" indent="-457200">
              <a:buFont typeface="+mj-lt"/>
              <a:buAutoNum type="arabicPeriod"/>
            </a:pPr>
            <a:endParaRPr lang="en-US" sz="16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Manajemen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Perubahan</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Penguatan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Pengawasan</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Penguatan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Akuntabilitas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Kinerja</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Penguatan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Kelembagaan</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Penataan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Ketatalaksanaan</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Penguatan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Sistem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Manajemen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Sumber</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Daya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Manusia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Aparatur</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Penguatan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Peraturan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Perundang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undangan</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err="1">
                <a:latin typeface="Arial" panose="020B0604020202020204" pitchFamily="34" charset="0"/>
                <a:cs typeface="Arial" panose="020B0604020202020204" pitchFamily="34" charset="0"/>
              </a:rPr>
              <a:t>Peningkatan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Kualitas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Pelayanan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Publik</a:t>
            </a:r>
            <a:endParaRPr lang="en-US" sz="20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FFCAFCF-6AED-4D31-BD4A-B7E11273D55B}"/>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7</a:t>
            </a:fld>
            <a:endParaRPr lang="en-US" sz="1800" dirty="0">
              <a:latin typeface="Garamond"/>
            </a:endParaRPr>
          </a:p>
        </p:txBody>
      </p:sp>
    </p:spTree>
    <p:extLst>
      <p:ext uri="{BB962C8B-B14F-4D97-AF65-F5344CB8AC3E}">
        <p14:creationId xmlns:p14="http://schemas.microsoft.com/office/powerpoint/2010/main" val="259766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037" y="648453"/>
            <a:ext cx="6013514" cy="808872"/>
          </a:xfrm>
        </p:spPr>
        <p:txBody>
          <a:bodyPr>
            <a:normAutofit/>
          </a:bodyPr>
          <a:lstStyle/>
          <a:p>
            <a:r>
              <a:rPr lang="en-US" sz="3200" b="1" dirty="0"/>
              <a:t>1. </a:t>
            </a:r>
            <a:r>
              <a:rPr lang="en-US" sz="3200" b="1" dirty="0" err="1"/>
              <a:t>Manajemen</a:t>
            </a:r>
            <a:r>
              <a:rPr lang="en-US" sz="3200" b="1" dirty="0"/>
              <a:t> </a:t>
            </a:r>
            <a:r>
              <a:rPr lang="en-US" sz="3200" b="1" dirty="0" err="1"/>
              <a:t>Perubahan</a:t>
            </a:r>
            <a:endParaRPr lang="en-US" sz="3200" b="1" dirty="0"/>
          </a:p>
        </p:txBody>
      </p:sp>
      <p:sp>
        <p:nvSpPr>
          <p:cNvPr id="3" name="Content Placeholder 2"/>
          <p:cNvSpPr>
            <a:spLocks noGrp="1"/>
          </p:cNvSpPr>
          <p:nvPr>
            <p:ph idx="1"/>
          </p:nvPr>
        </p:nvSpPr>
        <p:spPr>
          <a:xfrm>
            <a:off x="1818730" y="1636228"/>
            <a:ext cx="8915945" cy="3583472"/>
          </a:xfrm>
          <a:ln>
            <a:solidFill>
              <a:schemeClr val="accent1"/>
            </a:solidFill>
          </a:ln>
        </p:spPr>
        <p:txBody>
          <a:bodyPr>
            <a:noAutofit/>
          </a:bodyPr>
          <a:lstStyle/>
          <a:p>
            <a:pPr marL="0" indent="0" algn="just" eaLnBrk="0" hangingPunct="0">
              <a:lnSpc>
                <a:spcPct val="150000"/>
              </a:lnSpc>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solidFill>
                  <a:srgbClr val="00B050"/>
                </a:solidFill>
                <a:latin typeface="Arial" panose="020B0604020202020204" pitchFamily="34" charset="0"/>
                <a:cs typeface="Arial" panose="020B0604020202020204" pitchFamily="34" charset="0"/>
              </a:rPr>
              <a:t> a. </a:t>
            </a:r>
            <a:r>
              <a:rPr lang="id-ID" sz="2000" b="1" dirty="0">
                <a:solidFill>
                  <a:srgbClr val="00B050"/>
                </a:solidFill>
                <a:latin typeface="Arial" panose="020B0604020202020204" pitchFamily="34" charset="0"/>
                <a:cs typeface="Arial" panose="020B0604020202020204" pitchFamily="34" charset="0"/>
              </a:rPr>
              <a:t>Pelaksanaan kegiatan RB</a:t>
            </a:r>
            <a:r>
              <a:rPr lang="en-US" sz="2000" b="1" dirty="0">
                <a:solidFill>
                  <a:srgbClr val="00B050"/>
                </a:solidFill>
                <a:latin typeface="Arial" panose="020B0604020202020204" pitchFamily="34" charset="0"/>
                <a:cs typeface="Arial" panose="020B0604020202020204" pitchFamily="34" charset="0"/>
              </a:rPr>
              <a:t> :</a:t>
            </a:r>
          </a:p>
          <a:p>
            <a:pPr marL="347662" indent="0" algn="just" eaLnBrk="0" hangingPunct="0">
              <a:lnSpc>
                <a:spcPct val="150000"/>
              </a:lnSpc>
              <a:spcBef>
                <a:spcPts val="0"/>
              </a:spcBef>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latin typeface="Arial" panose="020B0604020202020204" pitchFamily="34" charset="0"/>
                <a:cs typeface="Arial" panose="020B0604020202020204" pitchFamily="34" charset="0"/>
              </a:rPr>
              <a:t>1) </a:t>
            </a:r>
            <a:r>
              <a:rPr lang="id-ID" sz="2000" b="1" dirty="0">
                <a:latin typeface="Arial" panose="020B0604020202020204" pitchFamily="34" charset="0"/>
                <a:cs typeface="Arial" panose="020B0604020202020204" pitchFamily="34" charset="0"/>
              </a:rPr>
              <a:t>Penyusunan strategi manajemen perubahan;</a:t>
            </a:r>
            <a:endParaRPr lang="en-US" sz="2000" b="1" dirty="0">
              <a:latin typeface="Arial" panose="020B0604020202020204" pitchFamily="34" charset="0"/>
              <a:cs typeface="Arial" panose="020B0604020202020204" pitchFamily="34" charset="0"/>
            </a:endParaRPr>
          </a:p>
          <a:p>
            <a:pPr marL="347662" lvl="0" indent="0" algn="just" eaLnBrk="0" hangingPunct="0">
              <a:lnSpc>
                <a:spcPct val="150000"/>
              </a:lnSpc>
              <a:spcBef>
                <a:spcPts val="0"/>
              </a:spcBef>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latin typeface="Arial" panose="020B0604020202020204" pitchFamily="34" charset="0"/>
                <a:cs typeface="Arial" panose="020B0604020202020204" pitchFamily="34" charset="0"/>
              </a:rPr>
              <a:t>2) </a:t>
            </a:r>
            <a:r>
              <a:rPr lang="id-ID" sz="2000" b="1" dirty="0">
                <a:latin typeface="Arial" panose="020B0604020202020204" pitchFamily="34" charset="0"/>
                <a:cs typeface="Arial" panose="020B0604020202020204" pitchFamily="34" charset="0"/>
              </a:rPr>
              <a:t>Pemantauan dan evaluasi RB;</a:t>
            </a:r>
            <a:endParaRPr lang="en-US" sz="2000" b="1" dirty="0">
              <a:latin typeface="Arial" panose="020B0604020202020204" pitchFamily="34" charset="0"/>
              <a:cs typeface="Arial" panose="020B0604020202020204" pitchFamily="34" charset="0"/>
            </a:endParaRPr>
          </a:p>
          <a:p>
            <a:pPr marL="347662" lvl="0" indent="0" algn="just" eaLnBrk="0" hangingPunct="0">
              <a:lnSpc>
                <a:spcPct val="150000"/>
              </a:lnSpc>
              <a:spcBef>
                <a:spcPts val="0"/>
              </a:spcBef>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latin typeface="Arial" panose="020B0604020202020204" pitchFamily="34" charset="0"/>
                <a:cs typeface="Arial" panose="020B0604020202020204" pitchFamily="34" charset="0"/>
              </a:rPr>
              <a:t>3) </a:t>
            </a:r>
            <a:r>
              <a:rPr lang="id-ID" sz="2000" b="1" dirty="0">
                <a:latin typeface="Arial" panose="020B0604020202020204" pitchFamily="34" charset="0"/>
                <a:cs typeface="Arial" panose="020B0604020202020204" pitchFamily="34" charset="0"/>
              </a:rPr>
              <a:t>Penyusunan strategi komunikasi manajemen perubahan;</a:t>
            </a:r>
            <a:endParaRPr lang="en-US" sz="2000" b="1" dirty="0">
              <a:latin typeface="Arial" panose="020B0604020202020204" pitchFamily="34" charset="0"/>
              <a:cs typeface="Arial" panose="020B0604020202020204" pitchFamily="34" charset="0"/>
            </a:endParaRPr>
          </a:p>
          <a:p>
            <a:pPr marL="347662" lvl="0" indent="0" algn="just" eaLnBrk="0" hangingPunct="0">
              <a:lnSpc>
                <a:spcPct val="150000"/>
              </a:lnSpc>
              <a:spcBef>
                <a:spcPts val="0"/>
              </a:spcBef>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latin typeface="Arial" panose="020B0604020202020204" pitchFamily="34" charset="0"/>
                <a:cs typeface="Arial" panose="020B0604020202020204" pitchFamily="34" charset="0"/>
              </a:rPr>
              <a:t>4) </a:t>
            </a:r>
            <a:r>
              <a:rPr lang="id-ID" sz="2000" b="1" dirty="0">
                <a:latin typeface="Arial" panose="020B0604020202020204" pitchFamily="34" charset="0"/>
                <a:cs typeface="Arial" panose="020B0604020202020204" pitchFamily="34" charset="0"/>
              </a:rPr>
              <a:t>Pemberian motivasi, inspirasi, dan mendukung pegawai serta </a:t>
            </a:r>
            <a:r>
              <a:rPr lang="en-US" sz="2000" b="1" dirty="0">
                <a:latin typeface="Arial" panose="020B0604020202020204" pitchFamily="34" charset="0"/>
                <a:cs typeface="Arial" panose="020B0604020202020204" pitchFamily="34" charset="0"/>
              </a:rPr>
              <a:t>  </a:t>
            </a:r>
          </a:p>
          <a:p>
            <a:pPr marL="347662" lvl="0" indent="0" algn="just" eaLnBrk="0" hangingPunct="0">
              <a:lnSpc>
                <a:spcPct val="150000"/>
              </a:lnSpc>
              <a:spcBef>
                <a:spcPts val="0"/>
              </a:spcBef>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latin typeface="Arial" panose="020B0604020202020204" pitchFamily="34" charset="0"/>
                <a:cs typeface="Arial" panose="020B0604020202020204" pitchFamily="34" charset="0"/>
              </a:rPr>
              <a:t>    m</a:t>
            </a:r>
            <a:r>
              <a:rPr lang="id-ID" sz="2000" b="1" dirty="0">
                <a:latin typeface="Arial" panose="020B0604020202020204" pitchFamily="34" charset="0"/>
                <a:cs typeface="Arial" panose="020B0604020202020204" pitchFamily="34" charset="0"/>
              </a:rPr>
              <a:t>enjadi panutan; </a:t>
            </a:r>
            <a:endParaRPr lang="en-US" sz="2000" b="1" dirty="0">
              <a:latin typeface="Arial" panose="020B0604020202020204" pitchFamily="34" charset="0"/>
              <a:cs typeface="Arial" panose="020B0604020202020204" pitchFamily="34" charset="0"/>
            </a:endParaRPr>
          </a:p>
          <a:p>
            <a:pPr marL="347662" lvl="0" indent="0" algn="just" eaLnBrk="0" hangingPunct="0">
              <a:lnSpc>
                <a:spcPct val="150000"/>
              </a:lnSpc>
              <a:spcBef>
                <a:spcPts val="0"/>
              </a:spcBef>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r>
              <a:rPr lang="en-US" sz="2000" b="1" dirty="0">
                <a:latin typeface="Arial" panose="020B0604020202020204" pitchFamily="34" charset="0"/>
                <a:cs typeface="Arial" panose="020B0604020202020204" pitchFamily="34" charset="0"/>
              </a:rPr>
              <a:t>5) P</a:t>
            </a:r>
            <a:r>
              <a:rPr lang="id-ID" sz="2000" b="1" dirty="0">
                <a:latin typeface="Arial" panose="020B0604020202020204" pitchFamily="34" charset="0"/>
                <a:cs typeface="Arial" panose="020B0604020202020204" pitchFamily="34" charset="0"/>
              </a:rPr>
              <a:t>erencanaan, pelaksanaan, dan review modernisasi dan inovasi.</a:t>
            </a:r>
            <a:endParaRPr lang="en-US" sz="2000" b="1" dirty="0">
              <a:latin typeface="Arial" panose="020B0604020202020204" pitchFamily="34" charset="0"/>
              <a:cs typeface="Arial" panose="020B0604020202020204" pitchFamily="34" charset="0"/>
            </a:endParaRPr>
          </a:p>
          <a:p>
            <a:pPr marL="347662" indent="0" algn="just" eaLnBrk="0" hangingPunct="0">
              <a:lnSpc>
                <a:spcPct val="150000"/>
              </a:lnSpc>
              <a:buNone/>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endParaRPr lang="en-US" sz="2000" b="1" dirty="0">
              <a:latin typeface="Arial" panose="020B0604020202020204" pitchFamily="34" charset="0"/>
              <a:cs typeface="Arial" panose="020B0604020202020204" pitchFamily="34" charset="0"/>
            </a:endParaRPr>
          </a:p>
          <a:p>
            <a:pPr marL="457200" lvl="0" indent="-109538" algn="just" eaLnBrk="0" hangingPunct="0">
              <a:lnSpc>
                <a:spcPct val="150000"/>
              </a:lnSpc>
              <a:buFont typeface="+mj-lt"/>
              <a:buAutoNum type="arabicParenR"/>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endParaRPr lang="en-US" sz="2000" b="1" dirty="0">
              <a:latin typeface="Arial" panose="020B0604020202020204" pitchFamily="34" charset="0"/>
              <a:cs typeface="Arial" panose="020B0604020202020204" pitchFamily="34" charset="0"/>
            </a:endParaRPr>
          </a:p>
          <a:p>
            <a:pPr marL="457200" indent="-109538" algn="just" eaLnBrk="0" hangingPunct="0">
              <a:lnSpc>
                <a:spcPct val="150000"/>
              </a:lnSpc>
              <a:buFont typeface="+mj-lt"/>
              <a:buAutoNum type="arabicParenR"/>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endParaRPr lang="en-US" sz="2000" b="1" dirty="0">
              <a:latin typeface="Arial" panose="020B0604020202020204" pitchFamily="34" charset="0"/>
              <a:cs typeface="Arial" panose="020B0604020202020204" pitchFamily="34" charset="0"/>
            </a:endParaRPr>
          </a:p>
          <a:p>
            <a:pPr marL="342900" lvl="0" indent="-342900" algn="just" eaLnBrk="0" hangingPunct="0">
              <a:lnSpc>
                <a:spcPct val="150000"/>
              </a:lnSpc>
              <a:spcAft>
                <a:spcPts val="0"/>
              </a:spcAft>
              <a:buFont typeface="+mj-lt"/>
              <a:buAutoNum type="alphaLcPeriod"/>
              <a:tabLst>
                <a:tab pos="769620" algn="l"/>
                <a:tab pos="1397000" algn="l"/>
                <a:tab pos="1579880" algn="l"/>
                <a:tab pos="2089150" algn="l"/>
                <a:tab pos="2503170" algn="l"/>
                <a:tab pos="2576830" algn="l"/>
                <a:tab pos="3375025" algn="l"/>
                <a:tab pos="3521710" algn="l"/>
                <a:tab pos="3966210" algn="l"/>
                <a:tab pos="4507230" algn="l"/>
                <a:tab pos="4958080" algn="l"/>
                <a:tab pos="5398135"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eaLnBrk="0" hangingPunct="0">
              <a:lnSpc>
                <a:spcPct val="150000"/>
              </a:lnSpc>
              <a:spcAft>
                <a:spcPts val="0"/>
              </a:spcAft>
              <a:buFont typeface="+mj-lt"/>
              <a:buAutoNum type="arabicParenR"/>
              <a:tabLst>
                <a:tab pos="769620" algn="l"/>
                <a:tab pos="1397000" algn="l"/>
                <a:tab pos="1572260" algn="l"/>
                <a:tab pos="2089150" algn="l"/>
                <a:tab pos="2503170" algn="l"/>
                <a:tab pos="2576830" algn="l"/>
                <a:tab pos="3375025" algn="l"/>
                <a:tab pos="3521710" algn="l"/>
                <a:tab pos="3966210" algn="l"/>
                <a:tab pos="4507230" algn="l"/>
                <a:tab pos="4958080" algn="l"/>
                <a:tab pos="5401310" algn="l"/>
              </a:tabLst>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mj-lt"/>
              <a:buAutoNum type="alphaLcPeriod"/>
            </a:pPr>
            <a:endParaRPr lang="en-US" sz="2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4D5D1AC-02B9-488D-87A4-CA5CE4EDE1FA}"/>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
        <p:nvSpPr>
          <p:cNvPr id="5" name="Slide Number Placeholder 4">
            <a:extLst>
              <a:ext uri="{FF2B5EF4-FFF2-40B4-BE49-F238E27FC236}">
                <a16:creationId xmlns:a16="http://schemas.microsoft.com/office/drawing/2014/main" id="{C9121F94-7D20-49DE-8739-926CFAD93B4D}"/>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8</a:t>
            </a:fld>
            <a:endParaRPr lang="en-US" sz="1800" dirty="0">
              <a:latin typeface="Garamond"/>
            </a:endParaRPr>
          </a:p>
        </p:txBody>
      </p:sp>
    </p:spTree>
    <p:extLst>
      <p:ext uri="{BB962C8B-B14F-4D97-AF65-F5344CB8AC3E}">
        <p14:creationId xmlns:p14="http://schemas.microsoft.com/office/powerpoint/2010/main" val="61734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916" y="666393"/>
            <a:ext cx="9613861" cy="725945"/>
          </a:xfrm>
        </p:spPr>
        <p:txBody>
          <a:bodyPr>
            <a:noAutofit/>
          </a:bodyPr>
          <a:lstStyle/>
          <a:p>
            <a:pPr lvl="0"/>
            <a:r>
              <a:rPr lang="en-US" sz="2800" b="1" dirty="0" err="1"/>
              <a:t>Lanjutan</a:t>
            </a:r>
            <a:r>
              <a:rPr lang="en-US" sz="2800" b="1" dirty="0"/>
              <a:t>…</a:t>
            </a:r>
            <a:br>
              <a:rPr lang="en-US" sz="2800" b="1" dirty="0"/>
            </a:br>
            <a:endParaRPr lang="en-US" sz="2800" b="1" dirty="0"/>
          </a:p>
        </p:txBody>
      </p:sp>
      <p:sp>
        <p:nvSpPr>
          <p:cNvPr id="3" name="Content Placeholder 2"/>
          <p:cNvSpPr>
            <a:spLocks noGrp="1"/>
          </p:cNvSpPr>
          <p:nvPr>
            <p:ph idx="1"/>
          </p:nvPr>
        </p:nvSpPr>
        <p:spPr>
          <a:xfrm>
            <a:off x="1487121" y="1659756"/>
            <a:ext cx="9477291" cy="4069925"/>
          </a:xfrm>
          <a:ln>
            <a:solidFill>
              <a:schemeClr val="accent1"/>
            </a:solidFill>
          </a:ln>
        </p:spPr>
        <p:txBody>
          <a:bodyPr>
            <a:noAutofit/>
          </a:bodyPr>
          <a:lstStyle/>
          <a:p>
            <a:pPr marL="0" lvl="0" indent="0">
              <a:lnSpc>
                <a:spcPct val="150000"/>
              </a:lnSpc>
              <a:spcBef>
                <a:spcPts val="0"/>
              </a:spcBef>
              <a:buNone/>
            </a:pPr>
            <a:r>
              <a:rPr lang="en-US" b="1" dirty="0">
                <a:latin typeface="Arial" panose="020B0604020202020204" pitchFamily="34" charset="0"/>
                <a:cs typeface="Arial" panose="020B0604020202020204" pitchFamily="34" charset="0"/>
              </a:rPr>
              <a:t>b.  </a:t>
            </a:r>
            <a:r>
              <a:rPr lang="id-ID" b="1" dirty="0">
                <a:latin typeface="Arial" panose="020B0604020202020204" pitchFamily="34" charset="0"/>
                <a:cs typeface="Arial" panose="020B0604020202020204" pitchFamily="34" charset="0"/>
              </a:rPr>
              <a:t>Terjadinya  perubahan  pola  pikir  dan  budaya  kerja  di  Dinas Pekerjaan Umum </a:t>
            </a:r>
            <a:r>
              <a:rPr lang="en-US" b="1" dirty="0">
                <a:latin typeface="Arial" panose="020B0604020202020204" pitchFamily="34" charset="0"/>
                <a:cs typeface="Arial" panose="020B0604020202020204" pitchFamily="34" charset="0"/>
              </a:rPr>
              <a:t>    </a:t>
            </a:r>
          </a:p>
          <a:p>
            <a:pPr marL="0" lvl="0" indent="0">
              <a:lnSpc>
                <a:spcPct val="150000"/>
              </a:lnSpc>
              <a:spcBef>
                <a:spcPts val="0"/>
              </a:spcBef>
              <a:buNone/>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Bina Marga Provinsi Jawa Timur, melalui pelaksanaan kegiatan:</a:t>
            </a:r>
            <a:endParaRPr lang="en-US" b="1" dirty="0">
              <a:latin typeface="Arial" panose="020B0604020202020204" pitchFamily="34" charset="0"/>
              <a:cs typeface="Arial" panose="020B0604020202020204" pitchFamily="34" charset="0"/>
            </a:endParaRPr>
          </a:p>
          <a:p>
            <a:pPr marL="342900" indent="0">
              <a:lnSpc>
                <a:spcPct val="150000"/>
              </a:lnSpc>
              <a:spcBef>
                <a:spcPts val="0"/>
              </a:spcBef>
              <a:buNone/>
            </a:pPr>
            <a:r>
              <a:rPr lang="en-US" b="1" dirty="0">
                <a:solidFill>
                  <a:schemeClr val="tx1"/>
                </a:solidFill>
                <a:latin typeface="Arial" panose="020B0604020202020204" pitchFamily="34" charset="0"/>
                <a:cs typeface="Arial" panose="020B0604020202020204" pitchFamily="34" charset="0"/>
              </a:rPr>
              <a:t>1) </a:t>
            </a:r>
            <a:r>
              <a:rPr lang="id-ID" b="1" dirty="0">
                <a:latin typeface="Arial" panose="020B0604020202020204" pitchFamily="34" charset="0"/>
                <a:cs typeface="Arial" panose="020B0604020202020204" pitchFamily="34" charset="0"/>
              </a:rPr>
              <a:t>Pembangunan komitmen, partisipasi, dan perubahan perilaku yang</a:t>
            </a: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diinginkan; </a:t>
            </a:r>
            <a:endParaRPr lang="en-US" b="1" dirty="0">
              <a:latin typeface="Arial" panose="020B0604020202020204" pitchFamily="34" charset="0"/>
              <a:cs typeface="Arial" panose="020B0604020202020204" pitchFamily="34" charset="0"/>
            </a:endParaRPr>
          </a:p>
          <a:p>
            <a:pPr marL="342900" indent="0">
              <a:lnSpc>
                <a:spcPct val="150000"/>
              </a:lnSpc>
              <a:spcBef>
                <a:spcPts val="0"/>
              </a:spcBef>
              <a:buNone/>
            </a:pPr>
            <a:r>
              <a:rPr lang="en-US" b="1" dirty="0">
                <a:latin typeface="Arial" panose="020B0604020202020204" pitchFamily="34" charset="0"/>
                <a:cs typeface="Arial" panose="020B0604020202020204" pitchFamily="34" charset="0"/>
              </a:rPr>
              <a:t>2) </a:t>
            </a:r>
            <a:r>
              <a:rPr lang="id-ID" b="1" dirty="0">
                <a:latin typeface="Arial" panose="020B0604020202020204" pitchFamily="34" charset="0"/>
                <a:cs typeface="Arial" panose="020B0604020202020204" pitchFamily="34" charset="0"/>
              </a:rPr>
              <a:t>Melibatkan pegawai dengan dialog terbuka dan dengan pemberdayaan.</a:t>
            </a:r>
            <a:endParaRPr lang="en-US" b="1" dirty="0">
              <a:latin typeface="Arial" panose="020B0604020202020204" pitchFamily="34" charset="0"/>
              <a:cs typeface="Arial" panose="020B0604020202020204" pitchFamily="34" charset="0"/>
            </a:endParaRPr>
          </a:p>
          <a:p>
            <a:pPr marL="0" lvl="0" indent="0">
              <a:lnSpc>
                <a:spcPct val="150000"/>
              </a:lnSpc>
              <a:spcBef>
                <a:spcPts val="0"/>
              </a:spcBef>
              <a:buNone/>
            </a:pPr>
            <a:r>
              <a:rPr lang="en-US" b="1" dirty="0">
                <a:latin typeface="Arial" panose="020B0604020202020204" pitchFamily="34" charset="0"/>
                <a:cs typeface="Arial" panose="020B0604020202020204" pitchFamily="34" charset="0"/>
              </a:rPr>
              <a:t>c.  </a:t>
            </a:r>
            <a:r>
              <a:rPr lang="id-ID" b="1" dirty="0">
                <a:latin typeface="Arial" panose="020B0604020202020204" pitchFamily="34" charset="0"/>
                <a:cs typeface="Arial" panose="020B0604020202020204" pitchFamily="34" charset="0"/>
              </a:rPr>
              <a:t>Menurunnya resiko kegagalan yang disebabkan kemungkinan timbulnya </a:t>
            </a:r>
            <a:endParaRPr lang="en-US" b="1" dirty="0">
              <a:latin typeface="Arial" panose="020B0604020202020204" pitchFamily="34" charset="0"/>
              <a:cs typeface="Arial" panose="020B0604020202020204" pitchFamily="34" charset="0"/>
            </a:endParaRPr>
          </a:p>
          <a:p>
            <a:pPr marL="0" lvl="0" indent="0">
              <a:lnSpc>
                <a:spcPct val="150000"/>
              </a:lnSpc>
              <a:spcBef>
                <a:spcPts val="0"/>
              </a:spcBef>
              <a:buNone/>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resistensi terhadap perubahan, melalui:</a:t>
            </a:r>
            <a:endParaRPr lang="en-US" b="1" dirty="0">
              <a:latin typeface="Arial" panose="020B0604020202020204" pitchFamily="34" charset="0"/>
              <a:cs typeface="Arial" panose="020B0604020202020204" pitchFamily="34" charset="0"/>
            </a:endParaRPr>
          </a:p>
          <a:p>
            <a:pPr indent="0">
              <a:lnSpc>
                <a:spcPct val="150000"/>
              </a:lnSpc>
              <a:spcBef>
                <a:spcPts val="0"/>
              </a:spcBef>
              <a:buNone/>
            </a:pPr>
            <a:r>
              <a:rPr lang="en-US" b="1" dirty="0">
                <a:latin typeface="Arial" panose="020B0604020202020204" pitchFamily="34" charset="0"/>
                <a:cs typeface="Arial" panose="020B0604020202020204" pitchFamily="34" charset="0"/>
              </a:rPr>
              <a:t>1) </a:t>
            </a:r>
            <a:r>
              <a:rPr lang="id-ID" b="1" dirty="0">
                <a:latin typeface="Arial" panose="020B0604020202020204" pitchFamily="34" charset="0"/>
                <a:cs typeface="Arial" panose="020B0604020202020204" pitchFamily="34" charset="0"/>
              </a:rPr>
              <a:t>Pelaksanaan analisis risiko dan komunikasi kepada seluruh staf untuk </a:t>
            </a:r>
            <a:r>
              <a:rPr lang="en-US" b="1" dirty="0">
                <a:latin typeface="Arial" panose="020B0604020202020204" pitchFamily="34" charset="0"/>
                <a:cs typeface="Arial" panose="020B0604020202020204" pitchFamily="34" charset="0"/>
              </a:rPr>
              <a:t> </a:t>
            </a:r>
          </a:p>
          <a:p>
            <a:pPr indent="0">
              <a:lnSpc>
                <a:spcPct val="150000"/>
              </a:lnSpc>
              <a:spcBef>
                <a:spcPts val="0"/>
              </a:spcBef>
              <a:buNone/>
            </a:pPr>
            <a:r>
              <a:rPr lang="en-US" b="1" dirty="0">
                <a:latin typeface="Arial" panose="020B0604020202020204" pitchFamily="34" charset="0"/>
                <a:cs typeface="Arial" panose="020B0604020202020204" pitchFamily="34" charset="0"/>
              </a:rPr>
              <a:t>    </a:t>
            </a:r>
            <a:r>
              <a:rPr lang="id-ID" b="1" dirty="0">
                <a:latin typeface="Arial" panose="020B0604020202020204" pitchFamily="34" charset="0"/>
                <a:cs typeface="Arial" panose="020B0604020202020204" pitchFamily="34" charset="0"/>
              </a:rPr>
              <a:t>mengurangi </a:t>
            </a:r>
            <a:r>
              <a:rPr lang="en-US" b="1" dirty="0">
                <a:latin typeface="Arial" panose="020B0604020202020204" pitchFamily="34" charset="0"/>
                <a:cs typeface="Arial" panose="020B0604020202020204" pitchFamily="34" charset="0"/>
              </a:rPr>
              <a:t>t</a:t>
            </a:r>
            <a:r>
              <a:rPr lang="id-ID" b="1" dirty="0">
                <a:latin typeface="Arial" panose="020B0604020202020204" pitchFamily="34" charset="0"/>
                <a:cs typeface="Arial" panose="020B0604020202020204" pitchFamily="34" charset="0"/>
              </a:rPr>
              <a:t>ingkat kegagalan dan meningkatkan kepuasan pelanggan; </a:t>
            </a:r>
            <a:endParaRPr lang="en-US" b="1" dirty="0">
              <a:latin typeface="Arial" panose="020B0604020202020204" pitchFamily="34" charset="0"/>
              <a:cs typeface="Arial" panose="020B0604020202020204" pitchFamily="34" charset="0"/>
            </a:endParaRPr>
          </a:p>
          <a:p>
            <a:pPr indent="0">
              <a:lnSpc>
                <a:spcPct val="150000"/>
              </a:lnSpc>
              <a:spcBef>
                <a:spcPts val="0"/>
              </a:spcBef>
              <a:buNone/>
            </a:pPr>
            <a:r>
              <a:rPr lang="en-US" b="1" dirty="0">
                <a:latin typeface="Arial" panose="020B0604020202020204" pitchFamily="34" charset="0"/>
                <a:cs typeface="Arial" panose="020B0604020202020204" pitchFamily="34" charset="0"/>
              </a:rPr>
              <a:t>2) </a:t>
            </a:r>
            <a:r>
              <a:rPr lang="id-ID" b="1" dirty="0">
                <a:latin typeface="Arial" panose="020B0604020202020204" pitchFamily="34" charset="0"/>
                <a:cs typeface="Arial" panose="020B0604020202020204" pitchFamily="34" charset="0"/>
              </a:rPr>
              <a:t>Perubahan pola pikir dan budaya kerja.</a:t>
            </a:r>
            <a:endParaRPr lang="en-US" b="1" dirty="0">
              <a:latin typeface="Arial" panose="020B0604020202020204" pitchFamily="34" charset="0"/>
              <a:cs typeface="Arial" panose="020B0604020202020204" pitchFamily="34" charset="0"/>
            </a:endParaRPr>
          </a:p>
          <a:p>
            <a:pPr marL="342900" lvl="0" indent="0">
              <a:lnSpc>
                <a:spcPct val="150000"/>
              </a:lnSpc>
              <a:spcBef>
                <a:spcPts val="0"/>
              </a:spcBef>
              <a:buNone/>
            </a:pPr>
            <a:endParaRPr lang="en-US" b="1" dirty="0">
              <a:latin typeface="Arial" panose="020B0604020202020204" pitchFamily="34" charset="0"/>
              <a:cs typeface="Arial" panose="020B0604020202020204" pitchFamily="34" charset="0"/>
            </a:endParaRPr>
          </a:p>
          <a:p>
            <a:pPr marL="800100" indent="-457200">
              <a:lnSpc>
                <a:spcPct val="150000"/>
              </a:lnSpc>
              <a:buFont typeface="+mj-lt"/>
              <a:buAutoNum type="alphaLcPeriod" startAt="3"/>
            </a:pPr>
            <a:endParaRPr lang="en-US" b="1" dirty="0">
              <a:latin typeface="Arial" panose="020B0604020202020204" pitchFamily="34" charset="0"/>
              <a:cs typeface="Arial" panose="020B0604020202020204" pitchFamily="34" charset="0"/>
            </a:endParaRPr>
          </a:p>
          <a:p>
            <a:pPr marL="342900" lvl="0" indent="0">
              <a:lnSpc>
                <a:spcPct val="150000"/>
              </a:lnSpc>
              <a:buNone/>
            </a:pPr>
            <a:endParaRPr lang="en-US" b="1" dirty="0">
              <a:latin typeface="Arial" panose="020B0604020202020204" pitchFamily="34" charset="0"/>
              <a:cs typeface="Arial" panose="020B0604020202020204" pitchFamily="34" charset="0"/>
            </a:endParaRPr>
          </a:p>
          <a:p>
            <a:pPr marL="342900" lvl="0" indent="-342900">
              <a:lnSpc>
                <a:spcPct val="150000"/>
              </a:lnSpc>
              <a:buFont typeface="+mj-lt"/>
              <a:buAutoNum type="alphaLcPeriod" startAt="2"/>
            </a:pPr>
            <a:endParaRPr lang="en-US" b="1" dirty="0">
              <a:latin typeface="Arial" panose="020B0604020202020204" pitchFamily="34" charset="0"/>
              <a:cs typeface="Arial" panose="020B0604020202020204" pitchFamily="34" charset="0"/>
            </a:endParaRPr>
          </a:p>
          <a:p>
            <a:pPr marL="342900" lvl="0" indent="-342900">
              <a:lnSpc>
                <a:spcPct val="150000"/>
              </a:lnSpc>
              <a:buFont typeface="+mj-lt"/>
              <a:buAutoNum type="alphaLcPeriod" startAt="2"/>
            </a:pPr>
            <a:endParaRPr lang="en-US" b="1" dirty="0">
              <a:latin typeface="Arial" panose="020B0604020202020204" pitchFamily="34" charset="0"/>
              <a:cs typeface="Arial" panose="020B0604020202020204" pitchFamily="34" charset="0"/>
            </a:endParaRPr>
          </a:p>
          <a:p>
            <a:pPr marL="0" indent="0">
              <a:lnSpc>
                <a:spcPct val="150000"/>
              </a:lnSpc>
              <a:buNone/>
            </a:pPr>
            <a:endParaRPr lang="en-US"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2F37429-3907-4C58-BE09-0640B63A5EDA}"/>
              </a:ext>
            </a:extLst>
          </p:cNvPr>
          <p:cNvSpPr txBox="1">
            <a:spLocks/>
          </p:cNvSpPr>
          <p:nvPr/>
        </p:nvSpPr>
        <p:spPr>
          <a:xfrm>
            <a:off x="11357200" y="6380688"/>
            <a:ext cx="55116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D22F896-40B5-4ADD-8801-0D06FADFA095}" type="slidenum">
              <a:rPr lang="en-US" sz="1800" smtClean="0">
                <a:latin typeface="Garamond"/>
              </a:rPr>
              <a:pPr algn="ctr"/>
              <a:t>9</a:t>
            </a:fld>
            <a:endParaRPr lang="en-US" sz="1800" dirty="0">
              <a:latin typeface="Garamond"/>
            </a:endParaRPr>
          </a:p>
        </p:txBody>
      </p:sp>
    </p:spTree>
    <p:extLst>
      <p:ext uri="{BB962C8B-B14F-4D97-AF65-F5344CB8AC3E}">
        <p14:creationId xmlns:p14="http://schemas.microsoft.com/office/powerpoint/2010/main" val="679674106"/>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1297</TotalTime>
  <Words>2108</Words>
  <Application>Microsoft Office PowerPoint</Application>
  <PresentationFormat>Widescreen</PresentationFormat>
  <Paragraphs>293</Paragraphs>
  <Slides>30</Slides>
  <Notes>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30</vt:i4>
      </vt:variant>
    </vt:vector>
  </HeadingPairs>
  <TitlesOfParts>
    <vt:vector size="54" baseType="lpstr">
      <vt:lpstr>等线</vt:lpstr>
      <vt:lpstr>MS PGothic</vt:lpstr>
      <vt:lpstr>Aharoni</vt:lpstr>
      <vt:lpstr>Arial</vt:lpstr>
      <vt:lpstr>Arial Rounded MT Bold</vt:lpstr>
      <vt:lpstr>Bernard MT Condensed</vt:lpstr>
      <vt:lpstr>Calibri</vt:lpstr>
      <vt:lpstr>Calibri Light</vt:lpstr>
      <vt:lpstr>Century Gothic</vt:lpstr>
      <vt:lpstr>Garamond</vt:lpstr>
      <vt:lpstr>Gill Sans MT</vt:lpstr>
      <vt:lpstr>Times New Roman</vt:lpstr>
      <vt:lpstr>Trebuchet MS</vt:lpstr>
      <vt:lpstr>Verdana</vt:lpstr>
      <vt:lpstr>Wingdings</vt:lpstr>
      <vt:lpstr>Wingdings 3</vt:lpstr>
      <vt:lpstr>幼圆</vt:lpstr>
      <vt:lpstr>Facet</vt:lpstr>
      <vt:lpstr>Wisp</vt:lpstr>
      <vt:lpstr>Berlin</vt:lpstr>
      <vt:lpstr>Gallery</vt:lpstr>
      <vt:lpstr>Organic</vt:lpstr>
      <vt:lpstr>Ion Boardroom</vt:lpstr>
      <vt:lpstr>Office Theme</vt:lpstr>
      <vt:lpstr>IMPLEMENTASI  REFORMASI BIROKRASI dan   ZONA INTEGRITAS</vt:lpstr>
      <vt:lpstr> REFORMASI BIROKRASI (RB)</vt:lpstr>
      <vt:lpstr>SASARAN REFORMASI BIROKRASI</vt:lpstr>
      <vt:lpstr>ROADMAP REFORMASI BIROKRASI 2019-2024</vt:lpstr>
      <vt:lpstr>Lanjutan.. </vt:lpstr>
      <vt:lpstr>Lanjutan.. </vt:lpstr>
      <vt:lpstr>8 AREA PERUBAHAN </vt:lpstr>
      <vt:lpstr>1. Manajemen Perubahan</vt:lpstr>
      <vt:lpstr>Lanjutan… </vt:lpstr>
      <vt:lpstr>2. Penguatan Pengawasan </vt:lpstr>
      <vt:lpstr>3. Penguatan Akuntabilitas Kinerja </vt:lpstr>
      <vt:lpstr>4. Penguatan Kelembagaan </vt:lpstr>
      <vt:lpstr>5. Penataan Ketatalaksanaan </vt:lpstr>
      <vt:lpstr>6. Penguatan Sistem Manajemen Sumber Daya Manusia Aparatur </vt:lpstr>
      <vt:lpstr>Lanjutan… </vt:lpstr>
      <vt:lpstr>7. Penguatan Peraturan Perundang-undangan </vt:lpstr>
      <vt:lpstr>8. Peningkatan Kualitas Pelayanan Publik </vt:lpstr>
      <vt:lpstr>PowerPoint Presentation</vt:lpstr>
      <vt:lpstr>TIM REFORMASI BIROKRASI DPU BINA MARGA PROVINSI JAWA TIMUR</vt:lpstr>
      <vt:lpstr> ZONA INTEGRITAS (ZI)</vt:lpstr>
      <vt:lpstr>ZONA INTEGRITAS (ZI)</vt:lpstr>
      <vt:lpstr>PROSES PEMBANGUNAN</vt:lpstr>
      <vt:lpstr>SYARAT PENGAJUAN WBK/WBBM</vt:lpstr>
      <vt:lpstr>TAHAPAN PEMBANGUNAN ZONA INTEGRITAS</vt:lpstr>
      <vt:lpstr>KERANGKA LOGIS PENILAIAN</vt:lpstr>
      <vt:lpstr>LANGKAH MEMBANGUN UNIT KERJA MENUJU WBK/WBBM</vt:lpstr>
      <vt:lpstr>SYARAT PEMILIHAN UNIT KERJA PERCONTOHAN</vt:lpstr>
      <vt:lpstr>PROSES PEMILIHAN AWAL</vt:lpstr>
      <vt:lpstr>PROSES PENILAIAN DAN PENETAPAN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YUNI SOLO</dc:creator>
  <cp:lastModifiedBy>lenovo 520</cp:lastModifiedBy>
  <cp:revision>76</cp:revision>
  <dcterms:created xsi:type="dcterms:W3CDTF">2019-08-01T03:48:45Z</dcterms:created>
  <dcterms:modified xsi:type="dcterms:W3CDTF">2019-10-30T03:52:39Z</dcterms:modified>
</cp:coreProperties>
</file>