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6" r:id="rId2"/>
  </p:sldMasterIdLst>
  <p:notesMasterIdLst>
    <p:notesMasterId r:id="rId20"/>
  </p:notesMasterIdLst>
  <p:handoutMasterIdLst>
    <p:handoutMasterId r:id="rId21"/>
  </p:handoutMasterIdLst>
  <p:sldIdLst>
    <p:sldId id="335" r:id="rId3"/>
    <p:sldId id="337" r:id="rId4"/>
    <p:sldId id="302" r:id="rId5"/>
    <p:sldId id="309" r:id="rId6"/>
    <p:sldId id="313" r:id="rId7"/>
    <p:sldId id="336" r:id="rId8"/>
    <p:sldId id="343" r:id="rId9"/>
    <p:sldId id="344" r:id="rId10"/>
    <p:sldId id="340" r:id="rId11"/>
    <p:sldId id="341" r:id="rId12"/>
    <p:sldId id="312" r:id="rId13"/>
    <p:sldId id="342" r:id="rId14"/>
    <p:sldId id="345" r:id="rId15"/>
    <p:sldId id="346" r:id="rId16"/>
    <p:sldId id="285" r:id="rId17"/>
    <p:sldId id="308" r:id="rId18"/>
    <p:sldId id="331" r:id="rId19"/>
  </p:sldIdLst>
  <p:sldSz cx="9906000" cy="6858000" type="A4"/>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guide id="3"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FCCCC"/>
    <a:srgbClr val="FF66CC"/>
    <a:srgbClr val="0000FF"/>
    <a:srgbClr val="6666FF"/>
    <a:srgbClr val="CCFF33"/>
    <a:srgbClr val="009999"/>
    <a:srgbClr val="FF9999"/>
    <a:srgbClr val="FFC000"/>
    <a:srgbClr val="5C29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3600" autoAdjust="0"/>
  </p:normalViewPr>
  <p:slideViewPr>
    <p:cSldViewPr snapToGrid="0">
      <p:cViewPr varScale="1">
        <p:scale>
          <a:sx n="62" d="100"/>
          <a:sy n="62" d="100"/>
        </p:scale>
        <p:origin x="1084" y="44"/>
      </p:cViewPr>
      <p:guideLst>
        <p:guide pos="3840"/>
        <p:guide orient="horz" pos="2160"/>
        <p:guide pos="3120"/>
      </p:guideLst>
    </p:cSldViewPr>
  </p:slideViewPr>
  <p:notesTextViewPr>
    <p:cViewPr>
      <p:scale>
        <a:sx n="1" d="1"/>
        <a:sy n="1" d="1"/>
      </p:scale>
      <p:origin x="0" y="0"/>
    </p:cViewPr>
  </p:notesTextViewPr>
  <p:notesViewPr>
    <p:cSldViewPr snapToGrid="0">
      <p:cViewPr varScale="1">
        <p:scale>
          <a:sx n="63" d="100"/>
          <a:sy n="63" d="100"/>
        </p:scale>
        <p:origin x="283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0EA5F0D-C1DC-412F-A146-DDB3A74B588F}" type="datetimeFigureOut">
              <a:rPr lang="en-US"/>
              <a:pPr/>
              <a:t>9/19/2019</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BAE14B8-3CC9-472D-9BC5-A84D80684DE2}" type="slidenum">
              <a:rPr/>
              <a:p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CDE508-72C8-4AB5-AA9C-1584D31690E0}" type="datetimeFigureOut">
              <a:rPr lang="en-US"/>
              <a:pPr/>
              <a:t>9/19/2019</a:t>
            </a:fld>
            <a:endParaRPr/>
          </a:p>
        </p:txBody>
      </p:sp>
      <p:sp>
        <p:nvSpPr>
          <p:cNvPr id="4" name="Slide Image Placeholder 3"/>
          <p:cNvSpPr>
            <a:spLocks noGrp="1" noRot="1" noChangeAspect="1"/>
          </p:cNvSpPr>
          <p:nvPr>
            <p:ph type="sldImg" idx="2"/>
          </p:nvPr>
        </p:nvSpPr>
        <p:spPr>
          <a:xfrm>
            <a:off x="1239838" y="1162050"/>
            <a:ext cx="4530725"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3"/>
            <a:ext cx="5608320" cy="3137535"/>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FB667E1-E601-4AAF-B95C-B25720D70A60}" type="slidenum">
              <a:rPr/>
              <a:p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353A14-AB19-47E9-B276-1626FF6341E8}" type="slidenum">
              <a:rPr lang="en-US" smtClean="0"/>
              <a:t>3</a:t>
            </a:fld>
            <a:endParaRPr lang="en-US"/>
          </a:p>
        </p:txBody>
      </p:sp>
      <p:sp>
        <p:nvSpPr>
          <p:cNvPr id="5" name="Date Placeholder 4">
            <a:extLst>
              <a:ext uri="{FF2B5EF4-FFF2-40B4-BE49-F238E27FC236}">
                <a16:creationId xmlns:a16="http://schemas.microsoft.com/office/drawing/2014/main" id="{0E34CE0C-4072-4823-8D8E-64647A3FA4C3}"/>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519827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667E1-E601-4AAF-B95C-B25720D70A60}" type="slidenum">
              <a:rPr lang="en-US" smtClean="0"/>
              <a:pPr/>
              <a:t>6</a:t>
            </a:fld>
            <a:endParaRPr lang="en-US"/>
          </a:p>
        </p:txBody>
      </p:sp>
    </p:spTree>
    <p:extLst>
      <p:ext uri="{BB962C8B-B14F-4D97-AF65-F5344CB8AC3E}">
        <p14:creationId xmlns:p14="http://schemas.microsoft.com/office/powerpoint/2010/main" val="16873241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906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966140" y="5617774"/>
            <a:ext cx="7998180"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2449" y="1016990"/>
            <a:ext cx="7778044"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73151" y="1009651"/>
            <a:ext cx="7778044"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833648" y="702069"/>
            <a:ext cx="615150"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533674" y="726098"/>
            <a:ext cx="566928" cy="614172"/>
          </a:xfrm>
          <a:prstGeom prst="rect">
            <a:avLst/>
          </a:prstGeom>
          <a:noFill/>
        </p:spPr>
      </p:pic>
      <p:sp>
        <p:nvSpPr>
          <p:cNvPr id="2" name="Title 1"/>
          <p:cNvSpPr>
            <a:spLocks noGrp="1"/>
          </p:cNvSpPr>
          <p:nvPr>
            <p:ph type="ctrTitle"/>
          </p:nvPr>
        </p:nvSpPr>
        <p:spPr>
          <a:xfrm>
            <a:off x="1871134" y="1794935"/>
            <a:ext cx="6200424"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871134" y="3736622"/>
            <a:ext cx="6188194"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34899" y="5357593"/>
            <a:ext cx="1314973" cy="365125"/>
          </a:xfrm>
        </p:spPr>
        <p:txBody>
          <a:bodyPr/>
          <a:lstStyle/>
          <a:p>
            <a:fld id="{9E583DDF-CA54-461A-A486-592D2374C532}" type="datetimeFigureOut">
              <a:rPr lang="en-US" smtClean="0"/>
              <a:pPr/>
              <a:t>9/19/2019</a:t>
            </a:fld>
            <a:endParaRPr lang="en-US"/>
          </a:p>
        </p:txBody>
      </p:sp>
      <p:sp>
        <p:nvSpPr>
          <p:cNvPr id="5" name="Footer Placeholder 4"/>
          <p:cNvSpPr>
            <a:spLocks noGrp="1"/>
          </p:cNvSpPr>
          <p:nvPr>
            <p:ph type="ftr" sz="quarter" idx="11"/>
          </p:nvPr>
        </p:nvSpPr>
        <p:spPr>
          <a:xfrm>
            <a:off x="1271882" y="5357593"/>
            <a:ext cx="5454415" cy="365125"/>
          </a:xfrm>
        </p:spPr>
        <p:txBody>
          <a:bodyPr/>
          <a:lstStyle/>
          <a:p>
            <a:endParaRPr lang="id-ID"/>
          </a:p>
        </p:txBody>
      </p:sp>
      <p:sp>
        <p:nvSpPr>
          <p:cNvPr id="6" name="Slide Number Placeholder 5"/>
          <p:cNvSpPr>
            <a:spLocks noGrp="1"/>
          </p:cNvSpPr>
          <p:nvPr>
            <p:ph type="sldNum" sz="quarter" idx="12"/>
          </p:nvPr>
        </p:nvSpPr>
        <p:spPr>
          <a:xfrm>
            <a:off x="6731758" y="5357593"/>
            <a:ext cx="600192" cy="365125"/>
          </a:xfrm>
        </p:spPr>
        <p:txBody>
          <a:bodyPr/>
          <a:lstStyle>
            <a:lvl1pPr algn="ctr">
              <a:defRPr/>
            </a:lvl1pPr>
          </a:lstStyle>
          <a:p>
            <a:fld id="{CA8D9AD5-F248-4919-864A-CFD76CC027D6}" type="slidenum">
              <a:rPr lang="id-ID" smtClean="0"/>
              <a:pPr/>
              <a:t>‹#›</a:t>
            </a:fld>
            <a:endParaRPr lang="id-I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83DDF-CA54-461A-A486-592D2374C532}" type="datetimeFigureOut">
              <a:rPr lang="en-US" smtClean="0"/>
              <a:pPr/>
              <a:t>9/19/2019</a:t>
            </a:fld>
            <a:endParaRPr lang="en-US"/>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A8D9AD5-F248-4919-864A-CFD76CC027D6}" type="slidenum">
              <a:rPr lang="id-ID" smtClean="0"/>
              <a:pPr/>
              <a:t>‹#›</a:t>
            </a:fld>
            <a:endParaRPr lang="id-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2" y="925691"/>
            <a:ext cx="1550106"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06407" y="1106313"/>
            <a:ext cx="5610344"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83DDF-CA54-461A-A486-592D2374C532}" type="datetimeFigureOut">
              <a:rPr lang="en-US" smtClean="0"/>
              <a:pPr/>
              <a:t>9/19/2019</a:t>
            </a:fld>
            <a:endParaRPr lang="en-US"/>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A8D9AD5-F248-4919-864A-CFD76CC027D6}" type="slidenum">
              <a:rPr lang="id-ID" smtClean="0"/>
              <a:pPr/>
              <a:t>‹#›</a:t>
            </a:fld>
            <a:endParaRPr lang="id-I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80192" y="327025"/>
            <a:ext cx="7525808" cy="1017588"/>
          </a:xfrm>
        </p:spPr>
        <p:txBody>
          <a:bodyPr/>
          <a:lstStyle/>
          <a:p>
            <a:r>
              <a:rPr lang="en-US"/>
              <a:t>Click to edit Master title style</a:t>
            </a:r>
            <a:endParaRPr lang="en-GB"/>
          </a:p>
        </p:txBody>
      </p:sp>
      <p:sp>
        <p:nvSpPr>
          <p:cNvPr id="3" name="Chart Placeholder 2"/>
          <p:cNvSpPr>
            <a:spLocks noGrp="1"/>
          </p:cNvSpPr>
          <p:nvPr>
            <p:ph type="chart" idx="1"/>
          </p:nvPr>
        </p:nvSpPr>
        <p:spPr>
          <a:xfrm>
            <a:off x="3031993" y="1538288"/>
            <a:ext cx="6679671" cy="4038600"/>
          </a:xfrm>
        </p:spPr>
        <p:txBody>
          <a:bodyPr rtlCol="0">
            <a:normAutofit/>
          </a:bodyPr>
          <a:lstStyle/>
          <a:p>
            <a:pPr lvl="0"/>
            <a:r>
              <a:rPr lang="en-US" noProof="0"/>
              <a:t>Click icon to add chart</a:t>
            </a:r>
            <a:endParaRPr lang="en-GB"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83DDF-CA54-461A-A486-592D2374C532}" type="datetimeFigureOut">
              <a:rPr lang="en-US" smtClean="0"/>
              <a:pPr/>
              <a:t>9/19/2019</a:t>
            </a:fld>
            <a:endParaRPr lang="en-US"/>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A8D9AD5-F248-4919-864A-CFD76CC027D6}" type="slidenum">
              <a:rPr lang="id-ID" smtClean="0"/>
              <a:pPr/>
              <a:t>‹#›</a:t>
            </a:fld>
            <a:endParaRPr lang="id-I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65394" y="2239431"/>
            <a:ext cx="677521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577623" y="3725335"/>
            <a:ext cx="6750756"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583DDF-CA54-461A-A486-592D2374C532}" type="datetimeFigureOut">
              <a:rPr lang="en-US" smtClean="0"/>
              <a:pPr/>
              <a:t>9/19/2019</a:t>
            </a:fld>
            <a:endParaRPr lang="en-US"/>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A8D9AD5-F248-4919-864A-CFD76CC027D6}" type="slidenum">
              <a:rPr lang="id-ID" smtClean="0"/>
              <a:pPr/>
              <a:t>‹#›</a:t>
            </a:fld>
            <a:endParaRPr lang="id-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9E583DDF-CA54-461A-A486-592D2374C532}" type="datetimeFigureOut">
              <a:rPr lang="en-US" smtClean="0"/>
              <a:pPr/>
              <a:t>9/19/2019</a:t>
            </a:fld>
            <a:endParaRPr lang="en-US"/>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A8D9AD5-F248-4919-864A-CFD76CC027D6}" type="slidenum">
              <a:rPr lang="id-ID" smtClean="0"/>
              <a:pPr/>
              <a:t>‹#›</a:t>
            </a:fld>
            <a:endParaRPr lang="id-ID"/>
          </a:p>
        </p:txBody>
      </p:sp>
      <p:sp>
        <p:nvSpPr>
          <p:cNvPr id="9" name="Content Placeholder 8"/>
          <p:cNvSpPr>
            <a:spLocks noGrp="1"/>
          </p:cNvSpPr>
          <p:nvPr>
            <p:ph sz="quarter" idx="13"/>
          </p:nvPr>
        </p:nvSpPr>
        <p:spPr>
          <a:xfrm>
            <a:off x="1406652" y="2121407"/>
            <a:ext cx="34671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5052060" y="2119313"/>
            <a:ext cx="34671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87692" y="2122312"/>
            <a:ext cx="318448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5319891" y="2122311"/>
            <a:ext cx="3189732"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9E583DDF-CA54-461A-A486-592D2374C532}" type="datetimeFigureOut">
              <a:rPr lang="en-US" smtClean="0"/>
              <a:pPr/>
              <a:t>9/19/2019</a:t>
            </a:fld>
            <a:endParaRPr lang="en-US"/>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CA8D9AD5-F248-4919-864A-CFD76CC027D6}" type="slidenum">
              <a:rPr lang="id-ID" smtClean="0"/>
              <a:pPr/>
              <a:t>‹#›</a:t>
            </a:fld>
            <a:endParaRPr lang="id-ID"/>
          </a:p>
        </p:txBody>
      </p:sp>
      <p:sp>
        <p:nvSpPr>
          <p:cNvPr id="11" name="Content Placeholder 10"/>
          <p:cNvSpPr>
            <a:spLocks noGrp="1"/>
          </p:cNvSpPr>
          <p:nvPr>
            <p:ph sz="quarter" idx="13"/>
          </p:nvPr>
        </p:nvSpPr>
        <p:spPr>
          <a:xfrm>
            <a:off x="1406652" y="2944368"/>
            <a:ext cx="3496818"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5032247" y="2944813"/>
            <a:ext cx="3496818"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583DDF-CA54-461A-A486-592D2374C532}" type="datetimeFigureOut">
              <a:rPr lang="en-US" smtClean="0"/>
              <a:pPr/>
              <a:t>9/19/2019</a:t>
            </a:fld>
            <a:endParaRPr lang="en-US"/>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CA8D9AD5-F248-4919-864A-CFD76CC027D6}" type="slidenum">
              <a:rPr lang="id-ID" smtClean="0"/>
              <a:pPr/>
              <a:t>‹#›</a:t>
            </a:fld>
            <a:endParaRPr lang="id-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smtClean="0"/>
              <a:pPr/>
              <a:t>9/19/2019</a:t>
            </a:fld>
            <a:endParaRPr lang="en-US"/>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CA8D9AD5-F248-4919-864A-CFD76CC027D6}" type="slidenum">
              <a:rPr lang="id-ID" smtClean="0"/>
              <a:pPr/>
              <a:t>‹#›</a:t>
            </a:fld>
            <a:endParaRPr lang="id-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906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84859" y="6058038"/>
            <a:ext cx="83650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841279" y="605163"/>
            <a:ext cx="4104686"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844035" y="603504"/>
            <a:ext cx="4104686"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811638" y="576868"/>
            <a:ext cx="4104686"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812293" y="576072"/>
            <a:ext cx="4104686"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568699" y="293953"/>
            <a:ext cx="615150"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826573" y="309541"/>
            <a:ext cx="566928" cy="614172"/>
          </a:xfrm>
          <a:prstGeom prst="rect">
            <a:avLst/>
          </a:prstGeom>
          <a:noFill/>
        </p:spPr>
      </p:pic>
      <p:sp>
        <p:nvSpPr>
          <p:cNvPr id="2" name="Title 1"/>
          <p:cNvSpPr>
            <a:spLocks noGrp="1"/>
          </p:cNvSpPr>
          <p:nvPr>
            <p:ph type="title"/>
          </p:nvPr>
        </p:nvSpPr>
        <p:spPr>
          <a:xfrm rot="-60000">
            <a:off x="1201391" y="2020043"/>
            <a:ext cx="3320229"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5258815" y="1150993"/>
            <a:ext cx="3272525"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243803" y="3623748"/>
            <a:ext cx="3302965"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870173" y="5885673"/>
            <a:ext cx="1314973" cy="365125"/>
          </a:xfrm>
        </p:spPr>
        <p:txBody>
          <a:bodyPr/>
          <a:lstStyle/>
          <a:p>
            <a:fld id="{9E583DDF-CA54-461A-A486-592D2374C532}" type="datetimeFigureOut">
              <a:rPr lang="en-US" smtClean="0"/>
              <a:pPr/>
              <a:t>9/19/2019</a:t>
            </a:fld>
            <a:endParaRPr lang="en-US"/>
          </a:p>
        </p:txBody>
      </p:sp>
      <p:sp>
        <p:nvSpPr>
          <p:cNvPr id="6" name="Footer Placeholder 5"/>
          <p:cNvSpPr>
            <a:spLocks noGrp="1"/>
          </p:cNvSpPr>
          <p:nvPr>
            <p:ph type="ftr" sz="quarter" idx="11"/>
          </p:nvPr>
        </p:nvSpPr>
        <p:spPr>
          <a:xfrm rot="-60000">
            <a:off x="990767" y="5829262"/>
            <a:ext cx="3816158" cy="365125"/>
          </a:xfrm>
        </p:spPr>
        <p:txBody>
          <a:bodyPr/>
          <a:lstStyle/>
          <a:p>
            <a:endParaRPr lang="id-ID"/>
          </a:p>
        </p:txBody>
      </p:sp>
      <p:sp>
        <p:nvSpPr>
          <p:cNvPr id="7" name="Slide Number Placeholder 6"/>
          <p:cNvSpPr>
            <a:spLocks noGrp="1"/>
          </p:cNvSpPr>
          <p:nvPr>
            <p:ph type="sldNum" sz="quarter" idx="12"/>
          </p:nvPr>
        </p:nvSpPr>
        <p:spPr>
          <a:xfrm rot="60000">
            <a:off x="8187089" y="5896962"/>
            <a:ext cx="600192" cy="365125"/>
          </a:xfrm>
        </p:spPr>
        <p:txBody>
          <a:bodyPr/>
          <a:lstStyle/>
          <a:p>
            <a:fld id="{CA8D9AD5-F248-4919-864A-CFD76CC027D6}" type="slidenum">
              <a:rPr lang="id-ID" smtClean="0"/>
              <a:pPr/>
              <a:t>‹#›</a:t>
            </a:fld>
            <a:endParaRPr lang="id-I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906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84859" y="6058038"/>
            <a:ext cx="83650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811638" y="576868"/>
            <a:ext cx="4104686"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807147" y="575769"/>
            <a:ext cx="4104686"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841279" y="605163"/>
            <a:ext cx="4104686"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836833" y="603920"/>
            <a:ext cx="4104686"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568699" y="293953"/>
            <a:ext cx="615150"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826573" y="309541"/>
            <a:ext cx="566928" cy="614172"/>
          </a:xfrm>
          <a:prstGeom prst="rect">
            <a:avLst/>
          </a:prstGeom>
          <a:noFill/>
        </p:spPr>
      </p:pic>
      <p:sp>
        <p:nvSpPr>
          <p:cNvPr id="2" name="Title 1"/>
          <p:cNvSpPr>
            <a:spLocks noGrp="1"/>
          </p:cNvSpPr>
          <p:nvPr>
            <p:ph type="title"/>
          </p:nvPr>
        </p:nvSpPr>
        <p:spPr>
          <a:xfrm rot="-60000">
            <a:off x="1198626" y="2020824"/>
            <a:ext cx="331851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5306833" y="1207272"/>
            <a:ext cx="3156685"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rot="-60000">
            <a:off x="1248156" y="3621024"/>
            <a:ext cx="3298698"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874764" y="5888738"/>
            <a:ext cx="1314973" cy="365125"/>
          </a:xfrm>
        </p:spPr>
        <p:txBody>
          <a:bodyPr/>
          <a:lstStyle/>
          <a:p>
            <a:fld id="{9E583DDF-CA54-461A-A486-592D2374C532}" type="datetimeFigureOut">
              <a:rPr lang="en-US" smtClean="0"/>
              <a:pPr/>
              <a:t>9/19/2019</a:t>
            </a:fld>
            <a:endParaRPr lang="en-US"/>
          </a:p>
        </p:txBody>
      </p:sp>
      <p:sp>
        <p:nvSpPr>
          <p:cNvPr id="6" name="Footer Placeholder 5"/>
          <p:cNvSpPr>
            <a:spLocks noGrp="1"/>
          </p:cNvSpPr>
          <p:nvPr>
            <p:ph type="ftr" sz="quarter" idx="11"/>
          </p:nvPr>
        </p:nvSpPr>
        <p:spPr>
          <a:xfrm rot="-60000">
            <a:off x="990784" y="5831038"/>
            <a:ext cx="3595630" cy="365125"/>
          </a:xfrm>
        </p:spPr>
        <p:txBody>
          <a:bodyPr/>
          <a:lstStyle/>
          <a:p>
            <a:endParaRPr lang="id-ID"/>
          </a:p>
        </p:txBody>
      </p:sp>
      <p:sp>
        <p:nvSpPr>
          <p:cNvPr id="7" name="Slide Number Placeholder 6"/>
          <p:cNvSpPr>
            <a:spLocks noGrp="1"/>
          </p:cNvSpPr>
          <p:nvPr>
            <p:ph type="sldNum" sz="quarter" idx="12"/>
          </p:nvPr>
        </p:nvSpPr>
        <p:spPr>
          <a:xfrm rot="60000">
            <a:off x="8192263" y="5900027"/>
            <a:ext cx="600192" cy="365125"/>
          </a:xfrm>
        </p:spPr>
        <p:txBody>
          <a:bodyPr/>
          <a:lstStyle/>
          <a:p>
            <a:fld id="{CA8D9AD5-F248-4919-864A-CFD76CC027D6}" type="slidenum">
              <a:rPr lang="id-ID" smtClean="0"/>
              <a:pPr/>
              <a:t>‹#›</a:t>
            </a:fld>
            <a:endParaRPr lang="id-ID"/>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906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81038" y="6069330"/>
            <a:ext cx="8581074"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92480" y="575310"/>
            <a:ext cx="833755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92480" y="576072"/>
            <a:ext cx="8337550" cy="5715000"/>
          </a:xfrm>
          <a:prstGeom prst="rect">
            <a:avLst/>
          </a:prstGeom>
          <a:blipFill dpi="0" rotWithShape="1">
            <a:blip r:embed="rId14"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5" cstate="print"/>
          <a:srcRect/>
          <a:stretch>
            <a:fillRect/>
          </a:stretch>
        </p:blipFill>
        <p:spPr bwMode="auto">
          <a:xfrm rot="1435684">
            <a:off x="589053" y="273091"/>
            <a:ext cx="615150"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5" cstate="print"/>
          <a:srcRect/>
          <a:stretch>
            <a:fillRect/>
          </a:stretch>
        </p:blipFill>
        <p:spPr bwMode="auto">
          <a:xfrm rot="4096196">
            <a:off x="8814958" y="274541"/>
            <a:ext cx="566928" cy="614172"/>
          </a:xfrm>
          <a:prstGeom prst="rect">
            <a:avLst/>
          </a:prstGeom>
          <a:noFill/>
        </p:spPr>
      </p:pic>
      <p:sp>
        <p:nvSpPr>
          <p:cNvPr id="2" name="Title Placeholder 1"/>
          <p:cNvSpPr>
            <a:spLocks noGrp="1"/>
          </p:cNvSpPr>
          <p:nvPr>
            <p:ph type="title"/>
          </p:nvPr>
        </p:nvSpPr>
        <p:spPr>
          <a:xfrm>
            <a:off x="1186276" y="817583"/>
            <a:ext cx="7545682"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84961" y="2119257"/>
            <a:ext cx="6712772"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92471" y="5809153"/>
            <a:ext cx="1314973"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9E583DDF-CA54-461A-A486-592D2374C532}" type="datetimeFigureOut">
              <a:rPr lang="en-US" smtClean="0"/>
              <a:pPr/>
              <a:t>9/19/2019</a:t>
            </a:fld>
            <a:endParaRPr lang="en-US"/>
          </a:p>
        </p:txBody>
      </p:sp>
      <p:sp>
        <p:nvSpPr>
          <p:cNvPr id="5" name="Footer Placeholder 4"/>
          <p:cNvSpPr>
            <a:spLocks noGrp="1"/>
          </p:cNvSpPr>
          <p:nvPr>
            <p:ph type="ftr" sz="quarter" idx="3"/>
          </p:nvPr>
        </p:nvSpPr>
        <p:spPr>
          <a:xfrm>
            <a:off x="990601" y="5809153"/>
            <a:ext cx="6001870"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id-ID"/>
          </a:p>
        </p:txBody>
      </p:sp>
      <p:sp>
        <p:nvSpPr>
          <p:cNvPr id="6" name="Slide Number Placeholder 5"/>
          <p:cNvSpPr>
            <a:spLocks noGrp="1"/>
          </p:cNvSpPr>
          <p:nvPr>
            <p:ph type="sldNum" sz="quarter" idx="4"/>
          </p:nvPr>
        </p:nvSpPr>
        <p:spPr>
          <a:xfrm>
            <a:off x="8309386" y="5809153"/>
            <a:ext cx="600192"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CA8D9AD5-F248-4919-864A-CFD76CC027D6}" type="slidenum">
              <a:rPr lang="id-ID" smtClean="0"/>
              <a:pPr/>
              <a:t>‹#›</a:t>
            </a:fld>
            <a:endParaRPr lang="id-ID"/>
          </a:p>
        </p:txBody>
      </p:sp>
      <p:sp>
        <p:nvSpPr>
          <p:cNvPr id="15" name="TextBox 14"/>
          <p:cNvSpPr txBox="1"/>
          <p:nvPr userDrawn="1"/>
        </p:nvSpPr>
        <p:spPr>
          <a:xfrm>
            <a:off x="299545" y="6416565"/>
            <a:ext cx="1608083" cy="307777"/>
          </a:xfrm>
          <a:prstGeom prst="rect">
            <a:avLst/>
          </a:prstGeom>
          <a:noFill/>
        </p:spPr>
        <p:txBody>
          <a:bodyPr wrap="square" rtlCol="0">
            <a:spAutoFit/>
          </a:bodyPr>
          <a:lstStyle/>
          <a:p>
            <a:r>
              <a:rPr lang="id-ID" sz="1400" dirty="0">
                <a:solidFill>
                  <a:schemeClr val="bg1"/>
                </a:solidFill>
              </a:rPr>
              <a:t>Nita-08129347000</a:t>
            </a: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1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eg"/><Relationship Id="rId9" Type="http://schemas.openxmlformats.org/officeDocument/2006/relationships/image" Target="../media/image68.jpeg"/></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Picture 39" descr="lambang-propinsi-jawa-timur.png">
            <a:extLst>
              <a:ext uri="{FF2B5EF4-FFF2-40B4-BE49-F238E27FC236}">
                <a16:creationId xmlns:a16="http://schemas.microsoft.com/office/drawing/2014/main" id="{B89F8565-DF8A-4B60-A999-CA2404059CD8}"/>
              </a:ext>
            </a:extLst>
          </p:cNvPr>
          <p:cNvPicPr>
            <a:picLocks noChangeAspect="1"/>
          </p:cNvPicPr>
          <p:nvPr/>
        </p:nvPicPr>
        <p:blipFill>
          <a:blip r:embed="rId2" cstate="print"/>
          <a:stretch>
            <a:fillRect/>
          </a:stretch>
        </p:blipFill>
        <p:spPr>
          <a:xfrm>
            <a:off x="0" y="49836"/>
            <a:ext cx="1044286" cy="1325629"/>
          </a:xfrm>
          <a:prstGeom prst="rect">
            <a:avLst/>
          </a:prstGeom>
        </p:spPr>
      </p:pic>
      <p:pic>
        <p:nvPicPr>
          <p:cNvPr id="41" name="Picture 40">
            <a:extLst>
              <a:ext uri="{FF2B5EF4-FFF2-40B4-BE49-F238E27FC236}">
                <a16:creationId xmlns:a16="http://schemas.microsoft.com/office/drawing/2014/main" id="{7C9F11A4-C298-4189-9596-065FA9AA2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129" y="1614745"/>
            <a:ext cx="8514985" cy="5193419"/>
          </a:xfrm>
          <a:prstGeom prst="rect">
            <a:avLst/>
          </a:prstGeom>
        </p:spPr>
      </p:pic>
      <p:sp>
        <p:nvSpPr>
          <p:cNvPr id="43" name="WordArt 6">
            <a:extLst>
              <a:ext uri="{FF2B5EF4-FFF2-40B4-BE49-F238E27FC236}">
                <a16:creationId xmlns:a16="http://schemas.microsoft.com/office/drawing/2014/main" id="{625AF9E1-7018-4A31-9AB2-6F20379EB6BD}"/>
              </a:ext>
            </a:extLst>
          </p:cNvPr>
          <p:cNvSpPr>
            <a:spLocks noChangeArrowheads="1" noChangeShapeType="1" noTextEdit="1"/>
          </p:cNvSpPr>
          <p:nvPr/>
        </p:nvSpPr>
        <p:spPr bwMode="auto">
          <a:xfrm>
            <a:off x="1709746" y="833300"/>
            <a:ext cx="7162800" cy="517963"/>
          </a:xfrm>
          <a:prstGeom prst="rect">
            <a:avLst/>
          </a:prstGeom>
        </p:spPr>
        <p:txBody>
          <a:bodyPr wrap="none" fromWordArt="1">
            <a:prstTxWarp prst="textPlain">
              <a:avLst>
                <a:gd name="adj" fmla="val 50000"/>
              </a:avLst>
            </a:prstTxWarp>
          </a:bodyPr>
          <a:lstStyle/>
          <a:p>
            <a:pPr algn="ctr"/>
            <a:r>
              <a:rPr lang="en-US" sz="3600" kern="10" dirty="0">
                <a:ln w="28575">
                  <a:solidFill>
                    <a:schemeClr val="accent2"/>
                  </a:solidFill>
                  <a:round/>
                  <a:headEnd/>
                  <a:tailEnd/>
                </a:ln>
                <a:solidFill>
                  <a:srgbClr val="FFFF00"/>
                </a:solidFill>
                <a:latin typeface="Arial Black" panose="020B0A04020102020204" pitchFamily="34" charset="0"/>
              </a:rPr>
              <a:t>UPT </a:t>
            </a:r>
            <a:r>
              <a:rPr lang="id-ID" sz="3600" kern="10" dirty="0">
                <a:ln w="28575">
                  <a:solidFill>
                    <a:schemeClr val="accent2"/>
                  </a:solidFill>
                  <a:round/>
                  <a:headEnd/>
                  <a:tailEnd/>
                </a:ln>
                <a:solidFill>
                  <a:srgbClr val="FFFF00"/>
                </a:solidFill>
                <a:latin typeface="Arial Black" panose="020B0A04020102020204" pitchFamily="34" charset="0"/>
              </a:rPr>
              <a:t>PENGELOLAAN JALAN DAN JEMBATAN </a:t>
            </a:r>
            <a:r>
              <a:rPr lang="en-US" sz="3600" kern="10" dirty="0">
                <a:ln w="28575">
                  <a:solidFill>
                    <a:schemeClr val="accent2"/>
                  </a:solidFill>
                  <a:round/>
                  <a:headEnd/>
                  <a:tailEnd/>
                </a:ln>
                <a:solidFill>
                  <a:srgbClr val="FFFF00"/>
                </a:solidFill>
                <a:latin typeface="Arial Black" panose="020B0A04020102020204" pitchFamily="34" charset="0"/>
              </a:rPr>
              <a:t>MALANG</a:t>
            </a:r>
          </a:p>
        </p:txBody>
      </p:sp>
      <p:sp>
        <p:nvSpPr>
          <p:cNvPr id="44" name="WordArt 8">
            <a:extLst>
              <a:ext uri="{FF2B5EF4-FFF2-40B4-BE49-F238E27FC236}">
                <a16:creationId xmlns:a16="http://schemas.microsoft.com/office/drawing/2014/main" id="{20385E54-DB63-4B48-A934-2F6A275DA7BA}"/>
              </a:ext>
            </a:extLst>
          </p:cNvPr>
          <p:cNvSpPr>
            <a:spLocks noChangeArrowheads="1" noChangeShapeType="1" noTextEdit="1"/>
          </p:cNvSpPr>
          <p:nvPr/>
        </p:nvSpPr>
        <p:spPr bwMode="auto">
          <a:xfrm>
            <a:off x="2471746" y="1375465"/>
            <a:ext cx="5638800" cy="18711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000000"/>
                </a:solidFill>
                <a:latin typeface="Arial Black" panose="020B0A04020102020204" pitchFamily="34" charset="0"/>
              </a:rPr>
              <a:t>JL. </a:t>
            </a:r>
            <a:r>
              <a:rPr lang="id-ID" sz="3600" kern="10" dirty="0">
                <a:solidFill>
                  <a:srgbClr val="000000"/>
                </a:solidFill>
                <a:latin typeface="Arial Black" panose="020B0A04020102020204" pitchFamily="34" charset="0"/>
              </a:rPr>
              <a:t>KEBALEN WETAN</a:t>
            </a:r>
            <a:r>
              <a:rPr lang="en-US" sz="3600" kern="10" dirty="0">
                <a:solidFill>
                  <a:srgbClr val="000000"/>
                </a:solidFill>
                <a:latin typeface="Arial Black" panose="020B0A04020102020204" pitchFamily="34" charset="0"/>
              </a:rPr>
              <a:t> No. </a:t>
            </a:r>
            <a:r>
              <a:rPr lang="id-ID" sz="3600" kern="10" dirty="0">
                <a:solidFill>
                  <a:srgbClr val="000000"/>
                </a:solidFill>
                <a:latin typeface="Arial Black" panose="020B0A04020102020204" pitchFamily="34" charset="0"/>
              </a:rPr>
              <a:t>5</a:t>
            </a:r>
            <a:r>
              <a:rPr lang="en-US" sz="3600" kern="10" dirty="0">
                <a:solidFill>
                  <a:srgbClr val="000000"/>
                </a:solidFill>
                <a:latin typeface="Arial Black" panose="020B0A04020102020204" pitchFamily="34" charset="0"/>
              </a:rPr>
              <a:t> MALANG</a:t>
            </a:r>
          </a:p>
        </p:txBody>
      </p:sp>
      <p:sp>
        <p:nvSpPr>
          <p:cNvPr id="45" name="WordArt 6">
            <a:extLst>
              <a:ext uri="{FF2B5EF4-FFF2-40B4-BE49-F238E27FC236}">
                <a16:creationId xmlns:a16="http://schemas.microsoft.com/office/drawing/2014/main" id="{944BC24E-65E7-46C6-BCF8-1764AAD19689}"/>
              </a:ext>
            </a:extLst>
          </p:cNvPr>
          <p:cNvSpPr>
            <a:spLocks noChangeArrowheads="1" noChangeShapeType="1" noTextEdit="1"/>
          </p:cNvSpPr>
          <p:nvPr/>
        </p:nvSpPr>
        <p:spPr bwMode="auto">
          <a:xfrm>
            <a:off x="1400536" y="270670"/>
            <a:ext cx="8253205" cy="517963"/>
          </a:xfrm>
          <a:prstGeom prst="rect">
            <a:avLst/>
          </a:prstGeom>
        </p:spPr>
        <p:txBody>
          <a:bodyPr wrap="none" fromWordArt="1">
            <a:prstTxWarp prst="textPlain">
              <a:avLst>
                <a:gd name="adj" fmla="val 50000"/>
              </a:avLst>
            </a:prstTxWarp>
          </a:bodyPr>
          <a:lstStyle/>
          <a:p>
            <a:pPr algn="ctr">
              <a:lnSpc>
                <a:spcPct val="100000"/>
              </a:lnSpc>
              <a:spcBef>
                <a:spcPts val="0"/>
              </a:spcBef>
            </a:pPr>
            <a:r>
              <a:rPr lang="en-US" sz="3600" b="1" dirty="0">
                <a:ln w="0"/>
                <a:effectLst>
                  <a:outerShdw blurRad="38100" dist="25400" dir="5400000" algn="ctr" rotWithShape="0">
                    <a:srgbClr val="6E747A">
                      <a:alpha val="43000"/>
                    </a:srgbClr>
                  </a:outerShdw>
                </a:effectLst>
                <a:latin typeface="+mj-lt"/>
              </a:rPr>
              <a:t>PEMERINTAH PROVINSI JAWA TIMUR</a:t>
            </a:r>
          </a:p>
          <a:p>
            <a:pPr algn="ctr">
              <a:lnSpc>
                <a:spcPct val="100000"/>
              </a:lnSpc>
              <a:spcBef>
                <a:spcPts val="0"/>
              </a:spcBef>
            </a:pPr>
            <a:r>
              <a:rPr lang="en-US" sz="3600" b="1" dirty="0">
                <a:ln w="0"/>
                <a:effectLst>
                  <a:outerShdw blurRad="38100" dist="25400" dir="5400000" algn="ctr" rotWithShape="0">
                    <a:srgbClr val="6E747A">
                      <a:alpha val="43000"/>
                    </a:srgbClr>
                  </a:outerShdw>
                </a:effectLst>
                <a:latin typeface="+mj-lt"/>
              </a:rPr>
              <a:t>DINAS PEKERJAAN UMUM BINA MARGA PROV. JATIM</a:t>
            </a:r>
          </a:p>
        </p:txBody>
      </p:sp>
      <p:sp>
        <p:nvSpPr>
          <p:cNvPr id="46" name="WordArt 8">
            <a:extLst>
              <a:ext uri="{FF2B5EF4-FFF2-40B4-BE49-F238E27FC236}">
                <a16:creationId xmlns:a16="http://schemas.microsoft.com/office/drawing/2014/main" id="{A459E035-893F-417B-868A-98D6F53DFBF9}"/>
              </a:ext>
            </a:extLst>
          </p:cNvPr>
          <p:cNvSpPr>
            <a:spLocks noChangeArrowheads="1" noChangeShapeType="1" noTextEdit="1"/>
          </p:cNvSpPr>
          <p:nvPr/>
        </p:nvSpPr>
        <p:spPr bwMode="auto">
          <a:xfrm>
            <a:off x="1237429" y="2177375"/>
            <a:ext cx="7807442" cy="43597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870"/>
              </a:avLst>
            </a:prstTxWarp>
          </a:bodyPr>
          <a:lstStyle/>
          <a:p>
            <a:pPr algn="ctr"/>
            <a:r>
              <a:rPr lang="id-ID" sz="3600" kern="10" dirty="0">
                <a:solidFill>
                  <a:srgbClr val="000000"/>
                </a:solidFill>
                <a:latin typeface="Arial Black" panose="020B0A04020102020204" pitchFamily="34" charset="0"/>
              </a:rPr>
              <a:t>RAPAT KOORD. PROGRAM HIBAH JALAN DAERAH  </a:t>
            </a:r>
            <a:endParaRPr lang="en-US" sz="3600" kern="10" dirty="0">
              <a:solidFill>
                <a:srgbClr val="000000"/>
              </a:solidFill>
              <a:latin typeface="Arial Black" panose="020B0A040201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p:cTn id="24" dur="500" fill="hold"/>
                                        <p:tgtEl>
                                          <p:spTgt spid="45"/>
                                        </p:tgtEl>
                                        <p:attrNameLst>
                                          <p:attrName>ppt_w</p:attrName>
                                        </p:attrNameLst>
                                      </p:cBhvr>
                                      <p:tavLst>
                                        <p:tav tm="0">
                                          <p:val>
                                            <p:fltVal val="0"/>
                                          </p:val>
                                        </p:tav>
                                        <p:tav tm="100000">
                                          <p:val>
                                            <p:strVal val="#ppt_w"/>
                                          </p:val>
                                        </p:tav>
                                      </p:tavLst>
                                    </p:anim>
                                    <p:anim calcmode="lin" valueType="num">
                                      <p:cBhvr>
                                        <p:cTn id="25"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p:cTn id="30" dur="500" fill="hold"/>
                                        <p:tgtEl>
                                          <p:spTgt spid="46"/>
                                        </p:tgtEl>
                                        <p:attrNameLst>
                                          <p:attrName>ppt_w</p:attrName>
                                        </p:attrNameLst>
                                      </p:cBhvr>
                                      <p:tavLst>
                                        <p:tav tm="0">
                                          <p:val>
                                            <p:fltVal val="0"/>
                                          </p:val>
                                        </p:tav>
                                        <p:tav tm="100000">
                                          <p:val>
                                            <p:strVal val="#ppt_w"/>
                                          </p:val>
                                        </p:tav>
                                      </p:tavLst>
                                    </p:anim>
                                    <p:anim calcmode="lin" valueType="num">
                                      <p:cBhvr>
                                        <p:cTn id="31" dur="500" fill="hold"/>
                                        <p:tgtEl>
                                          <p:spTgt spid="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1B216AE-EB11-4E0C-B12F-17658A8D9F9F}"/>
              </a:ext>
            </a:extLst>
          </p:cNvPr>
          <p:cNvSpPr>
            <a:spLocks noGrp="1"/>
          </p:cNvSpPr>
          <p:nvPr>
            <p:ph type="title"/>
          </p:nvPr>
        </p:nvSpPr>
        <p:spPr>
          <a:xfrm>
            <a:off x="661279" y="522983"/>
            <a:ext cx="1778212" cy="4914830"/>
          </a:xfrm>
        </p:spPr>
        <p:txBody>
          <a:bodyPr>
            <a:normAutofit/>
          </a:bodyPr>
          <a:lstStyle/>
          <a:p>
            <a:r>
              <a:rPr lang="en-US" sz="2600" b="1" u="sng" dirty="0"/>
              <a:t>F</a:t>
            </a:r>
            <a:r>
              <a:rPr lang="id-ID" sz="2600" b="1" u="sng" dirty="0"/>
              <a:t>OTO PAKET</a:t>
            </a:r>
            <a:br>
              <a:rPr lang="id-ID" sz="3088" b="1" u="sng" dirty="0"/>
            </a:br>
            <a:br>
              <a:rPr lang="id-ID" sz="3088" b="1" u="sng" dirty="0"/>
            </a:br>
            <a:r>
              <a:rPr lang="id-ID" sz="2000" b="1" u="sng" dirty="0"/>
              <a:t>(Bts. Kota Malang-Turen)</a:t>
            </a:r>
            <a:br>
              <a:rPr lang="id-ID" sz="2000" b="1" u="sng" dirty="0"/>
            </a:br>
            <a:endParaRPr lang="id-ID" sz="1950" dirty="0"/>
          </a:p>
        </p:txBody>
      </p:sp>
      <p:pic>
        <p:nvPicPr>
          <p:cNvPr id="17" name="Picture 16">
            <a:extLst>
              <a:ext uri="{FF2B5EF4-FFF2-40B4-BE49-F238E27FC236}">
                <a16:creationId xmlns:a16="http://schemas.microsoft.com/office/drawing/2014/main" id="{9940E856-B9F4-4FCF-83AD-50E60B0F90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8775" y="605664"/>
            <a:ext cx="1462626" cy="2032150"/>
          </a:xfrm>
          <a:prstGeom prst="rect">
            <a:avLst/>
          </a:prstGeom>
        </p:spPr>
      </p:pic>
      <p:pic>
        <p:nvPicPr>
          <p:cNvPr id="18" name="Picture 17">
            <a:extLst>
              <a:ext uri="{FF2B5EF4-FFF2-40B4-BE49-F238E27FC236}">
                <a16:creationId xmlns:a16="http://schemas.microsoft.com/office/drawing/2014/main" id="{DB74B8C4-2C8D-43F0-A271-DF949EB56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078" y="648609"/>
            <a:ext cx="1620245" cy="2032150"/>
          </a:xfrm>
          <a:prstGeom prst="rect">
            <a:avLst/>
          </a:prstGeom>
        </p:spPr>
      </p:pic>
      <p:pic>
        <p:nvPicPr>
          <p:cNvPr id="19" name="Picture 18">
            <a:extLst>
              <a:ext uri="{FF2B5EF4-FFF2-40B4-BE49-F238E27FC236}">
                <a16:creationId xmlns:a16="http://schemas.microsoft.com/office/drawing/2014/main" id="{20F5F4A4-46F9-4FCB-82A8-5060AF604B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0152" y="626794"/>
            <a:ext cx="1760994" cy="2155926"/>
          </a:xfrm>
          <a:prstGeom prst="rect">
            <a:avLst/>
          </a:prstGeom>
        </p:spPr>
      </p:pic>
      <p:pic>
        <p:nvPicPr>
          <p:cNvPr id="21" name="Picture 20">
            <a:extLst>
              <a:ext uri="{FF2B5EF4-FFF2-40B4-BE49-F238E27FC236}">
                <a16:creationId xmlns:a16="http://schemas.microsoft.com/office/drawing/2014/main" id="{5766B493-D0B4-4E61-9B82-2AE5725707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9975" y="688682"/>
            <a:ext cx="1620245" cy="2032150"/>
          </a:xfrm>
          <a:prstGeom prst="rect">
            <a:avLst/>
          </a:prstGeom>
        </p:spPr>
      </p:pic>
      <p:pic>
        <p:nvPicPr>
          <p:cNvPr id="13" name="Picture 12">
            <a:extLst>
              <a:ext uri="{FF2B5EF4-FFF2-40B4-BE49-F238E27FC236}">
                <a16:creationId xmlns:a16="http://schemas.microsoft.com/office/drawing/2014/main" id="{E268B32C-B4C4-49C5-96C2-F048762E89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7951" y="2828285"/>
            <a:ext cx="1733195" cy="2465977"/>
          </a:xfrm>
          <a:prstGeom prst="rect">
            <a:avLst/>
          </a:prstGeom>
        </p:spPr>
      </p:pic>
      <p:pic>
        <p:nvPicPr>
          <p:cNvPr id="14" name="Picture 13">
            <a:extLst>
              <a:ext uri="{FF2B5EF4-FFF2-40B4-BE49-F238E27FC236}">
                <a16:creationId xmlns:a16="http://schemas.microsoft.com/office/drawing/2014/main" id="{07787825-9633-4809-BBE0-150BC4BE9B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8775" y="2790741"/>
            <a:ext cx="1620245" cy="2213957"/>
          </a:xfrm>
          <a:prstGeom prst="rect">
            <a:avLst/>
          </a:prstGeom>
        </p:spPr>
      </p:pic>
      <p:pic>
        <p:nvPicPr>
          <p:cNvPr id="15" name="Picture 14">
            <a:extLst>
              <a:ext uri="{FF2B5EF4-FFF2-40B4-BE49-F238E27FC236}">
                <a16:creationId xmlns:a16="http://schemas.microsoft.com/office/drawing/2014/main" id="{D576B184-138E-496B-B420-A3CE8D75CF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9020" y="3058480"/>
            <a:ext cx="1620245" cy="2168865"/>
          </a:xfrm>
          <a:prstGeom prst="rect">
            <a:avLst/>
          </a:prstGeom>
        </p:spPr>
      </p:pic>
      <p:pic>
        <p:nvPicPr>
          <p:cNvPr id="27" name="Picture 26">
            <a:extLst>
              <a:ext uri="{FF2B5EF4-FFF2-40B4-BE49-F238E27FC236}">
                <a16:creationId xmlns:a16="http://schemas.microsoft.com/office/drawing/2014/main" id="{7AF1090D-AE1E-4CBC-9C47-05BC98E0CF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71600" y="2790740"/>
            <a:ext cx="1862240" cy="1674701"/>
          </a:xfrm>
          <a:prstGeom prst="rect">
            <a:avLst/>
          </a:prstGeom>
        </p:spPr>
      </p:pic>
      <p:pic>
        <p:nvPicPr>
          <p:cNvPr id="28" name="Picture 27">
            <a:extLst>
              <a:ext uri="{FF2B5EF4-FFF2-40B4-BE49-F238E27FC236}">
                <a16:creationId xmlns:a16="http://schemas.microsoft.com/office/drawing/2014/main" id="{70D384C6-F27B-42B7-AA02-C21A01EF66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91078" y="4540759"/>
            <a:ext cx="1778212" cy="1668632"/>
          </a:xfrm>
          <a:prstGeom prst="rect">
            <a:avLst/>
          </a:prstGeom>
        </p:spPr>
      </p:pic>
    </p:spTree>
    <p:extLst>
      <p:ext uri="{BB962C8B-B14F-4D97-AF65-F5344CB8AC3E}">
        <p14:creationId xmlns:p14="http://schemas.microsoft.com/office/powerpoint/2010/main" val="93121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1B216AE-EB11-4E0C-B12F-17658A8D9F9F}"/>
              </a:ext>
            </a:extLst>
          </p:cNvPr>
          <p:cNvSpPr>
            <a:spLocks noGrp="1"/>
          </p:cNvSpPr>
          <p:nvPr>
            <p:ph type="title"/>
          </p:nvPr>
        </p:nvSpPr>
        <p:spPr>
          <a:xfrm>
            <a:off x="669489" y="906205"/>
            <a:ext cx="1847740" cy="4023022"/>
          </a:xfrm>
        </p:spPr>
        <p:txBody>
          <a:bodyPr>
            <a:normAutofit/>
          </a:bodyPr>
          <a:lstStyle/>
          <a:p>
            <a:r>
              <a:rPr lang="en-US" sz="2600" b="1" u="sng" dirty="0"/>
              <a:t>F</a:t>
            </a:r>
            <a:r>
              <a:rPr lang="id-ID" sz="2600" b="1" u="sng" dirty="0"/>
              <a:t>OTO PAKET</a:t>
            </a:r>
            <a:br>
              <a:rPr lang="id-ID" sz="3088" b="1" u="sng" dirty="0"/>
            </a:br>
            <a:br>
              <a:rPr lang="id-ID" sz="3088" b="1" u="sng" dirty="0"/>
            </a:br>
            <a:r>
              <a:rPr lang="id-ID" sz="1800" b="1" u="sng" dirty="0"/>
              <a:t>(Karanglo -Bts.Kota Malang &amp;</a:t>
            </a:r>
            <a:br>
              <a:rPr lang="id-ID" sz="1800" b="1" u="sng" dirty="0"/>
            </a:br>
            <a:r>
              <a:rPr lang="id-ID" sz="1800" b="1" u="sng" dirty="0"/>
              <a:t> Jl Ir.Soekarno )</a:t>
            </a:r>
            <a:br>
              <a:rPr lang="id-ID" sz="1800" b="1" u="sng" dirty="0"/>
            </a:br>
            <a:endParaRPr lang="id-ID" sz="1950" dirty="0"/>
          </a:p>
        </p:txBody>
      </p:sp>
      <p:pic>
        <p:nvPicPr>
          <p:cNvPr id="9" name="Picture 8">
            <a:extLst>
              <a:ext uri="{FF2B5EF4-FFF2-40B4-BE49-F238E27FC236}">
                <a16:creationId xmlns:a16="http://schemas.microsoft.com/office/drawing/2014/main" id="{1F5D296E-0055-47B1-9209-9DCADBFA0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2079" y="586741"/>
            <a:ext cx="1659338" cy="2182969"/>
          </a:xfrm>
          <a:prstGeom prst="rect">
            <a:avLst/>
          </a:prstGeom>
        </p:spPr>
      </p:pic>
      <p:pic>
        <p:nvPicPr>
          <p:cNvPr id="10" name="Picture 9">
            <a:extLst>
              <a:ext uri="{FF2B5EF4-FFF2-40B4-BE49-F238E27FC236}">
                <a16:creationId xmlns:a16="http://schemas.microsoft.com/office/drawing/2014/main" id="{E1AAC832-1435-4F28-A0CD-05EBF999ED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7839" y="586741"/>
            <a:ext cx="1736421" cy="2182969"/>
          </a:xfrm>
          <a:prstGeom prst="rect">
            <a:avLst/>
          </a:prstGeom>
        </p:spPr>
      </p:pic>
      <p:pic>
        <p:nvPicPr>
          <p:cNvPr id="14" name="Picture 13">
            <a:extLst>
              <a:ext uri="{FF2B5EF4-FFF2-40B4-BE49-F238E27FC236}">
                <a16:creationId xmlns:a16="http://schemas.microsoft.com/office/drawing/2014/main" id="{9D8178E4-05F3-44A4-B61C-054453B5CACC}"/>
              </a:ext>
            </a:extLst>
          </p:cNvPr>
          <p:cNvPicPr>
            <a:picLocks noChangeAspect="1"/>
          </p:cNvPicPr>
          <p:nvPr/>
        </p:nvPicPr>
        <p:blipFill>
          <a:blip r:embed="rId4"/>
          <a:stretch>
            <a:fillRect/>
          </a:stretch>
        </p:blipFill>
        <p:spPr>
          <a:xfrm>
            <a:off x="2431153" y="3065722"/>
            <a:ext cx="1622000" cy="2182969"/>
          </a:xfrm>
          <a:prstGeom prst="rect">
            <a:avLst/>
          </a:prstGeom>
        </p:spPr>
      </p:pic>
      <p:pic>
        <p:nvPicPr>
          <p:cNvPr id="15" name="Picture 14">
            <a:extLst>
              <a:ext uri="{FF2B5EF4-FFF2-40B4-BE49-F238E27FC236}">
                <a16:creationId xmlns:a16="http://schemas.microsoft.com/office/drawing/2014/main" id="{09E4CE0A-6A43-4464-8C59-0F5B3B3B907B}"/>
              </a:ext>
            </a:extLst>
          </p:cNvPr>
          <p:cNvPicPr>
            <a:picLocks noChangeAspect="1"/>
          </p:cNvPicPr>
          <p:nvPr/>
        </p:nvPicPr>
        <p:blipFill>
          <a:blip r:embed="rId5"/>
          <a:stretch>
            <a:fillRect/>
          </a:stretch>
        </p:blipFill>
        <p:spPr>
          <a:xfrm>
            <a:off x="5726289" y="4210080"/>
            <a:ext cx="1675591" cy="2061179"/>
          </a:xfrm>
          <a:prstGeom prst="rect">
            <a:avLst/>
          </a:prstGeom>
        </p:spPr>
      </p:pic>
      <p:pic>
        <p:nvPicPr>
          <p:cNvPr id="16" name="Picture 15">
            <a:extLst>
              <a:ext uri="{FF2B5EF4-FFF2-40B4-BE49-F238E27FC236}">
                <a16:creationId xmlns:a16="http://schemas.microsoft.com/office/drawing/2014/main" id="{0890EF81-5C4B-4976-8A81-4B59C555844A}"/>
              </a:ext>
            </a:extLst>
          </p:cNvPr>
          <p:cNvPicPr>
            <a:picLocks noChangeAspect="1"/>
          </p:cNvPicPr>
          <p:nvPr/>
        </p:nvPicPr>
        <p:blipFill>
          <a:blip r:embed="rId6"/>
          <a:stretch>
            <a:fillRect/>
          </a:stretch>
        </p:blipFill>
        <p:spPr>
          <a:xfrm>
            <a:off x="4050699" y="3985981"/>
            <a:ext cx="1675591" cy="2182969"/>
          </a:xfrm>
          <a:prstGeom prst="rect">
            <a:avLst/>
          </a:prstGeom>
        </p:spPr>
      </p:pic>
      <p:pic>
        <p:nvPicPr>
          <p:cNvPr id="17" name="Picture 16">
            <a:extLst>
              <a:ext uri="{FF2B5EF4-FFF2-40B4-BE49-F238E27FC236}">
                <a16:creationId xmlns:a16="http://schemas.microsoft.com/office/drawing/2014/main" id="{9D57B6FD-FF74-4220-B4F8-56D95F5D0D6E}"/>
              </a:ext>
            </a:extLst>
          </p:cNvPr>
          <p:cNvPicPr>
            <a:picLocks noChangeAspect="1"/>
          </p:cNvPicPr>
          <p:nvPr/>
        </p:nvPicPr>
        <p:blipFill>
          <a:blip r:embed="rId7"/>
          <a:stretch>
            <a:fillRect/>
          </a:stretch>
        </p:blipFill>
        <p:spPr>
          <a:xfrm>
            <a:off x="7426220" y="4210080"/>
            <a:ext cx="1675592" cy="2136063"/>
          </a:xfrm>
          <a:prstGeom prst="rect">
            <a:avLst/>
          </a:prstGeom>
        </p:spPr>
      </p:pic>
      <p:pic>
        <p:nvPicPr>
          <p:cNvPr id="18" name="Picture 17">
            <a:extLst>
              <a:ext uri="{FF2B5EF4-FFF2-40B4-BE49-F238E27FC236}">
                <a16:creationId xmlns:a16="http://schemas.microsoft.com/office/drawing/2014/main" id="{CA2625B1-1E0C-45EE-B2BB-DCFC0614BE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5789" y="586741"/>
            <a:ext cx="1752050" cy="1740666"/>
          </a:xfrm>
          <a:prstGeom prst="rect">
            <a:avLst/>
          </a:prstGeom>
        </p:spPr>
      </p:pic>
      <p:pic>
        <p:nvPicPr>
          <p:cNvPr id="19" name="Picture 18">
            <a:extLst>
              <a:ext uri="{FF2B5EF4-FFF2-40B4-BE49-F238E27FC236}">
                <a16:creationId xmlns:a16="http://schemas.microsoft.com/office/drawing/2014/main" id="{DE41CFA7-392D-4DB4-BCB4-BF62558A20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26288" y="2327408"/>
            <a:ext cx="1752050" cy="1829800"/>
          </a:xfrm>
          <a:prstGeom prst="rect">
            <a:avLst/>
          </a:prstGeom>
        </p:spPr>
      </p:pic>
      <p:pic>
        <p:nvPicPr>
          <p:cNvPr id="20" name="Picture 19">
            <a:extLst>
              <a:ext uri="{FF2B5EF4-FFF2-40B4-BE49-F238E27FC236}">
                <a16:creationId xmlns:a16="http://schemas.microsoft.com/office/drawing/2014/main" id="{74AC1E8A-1C15-4699-8A50-1640F2A200B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01877" y="2341657"/>
            <a:ext cx="1752050" cy="1815550"/>
          </a:xfrm>
          <a:prstGeom prst="rect">
            <a:avLst/>
          </a:prstGeom>
        </p:spPr>
      </p:pic>
    </p:spTree>
    <p:extLst>
      <p:ext uri="{BB962C8B-B14F-4D97-AF65-F5344CB8AC3E}">
        <p14:creationId xmlns:p14="http://schemas.microsoft.com/office/powerpoint/2010/main" val="57381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000000-0008-0000-0000-000017000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0463" y="2514374"/>
            <a:ext cx="2112537" cy="1829252"/>
          </a:xfrm>
          <a:prstGeom prst="rect">
            <a:avLst/>
          </a:prstGeom>
        </p:spPr>
      </p:pic>
      <p:pic>
        <p:nvPicPr>
          <p:cNvPr id="13" name="Picture 12">
            <a:extLst>
              <a:ext uri="{FF2B5EF4-FFF2-40B4-BE49-F238E27FC236}">
                <a16:creationId xmlns:a16="http://schemas.microsoft.com/office/drawing/2014/main" id="{00000000-0008-0000-0000-000019000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0463" y="602582"/>
            <a:ext cx="2112537" cy="1850762"/>
          </a:xfrm>
          <a:prstGeom prst="rect">
            <a:avLst/>
          </a:prstGeom>
        </p:spPr>
      </p:pic>
      <p:pic>
        <p:nvPicPr>
          <p:cNvPr id="22" name="Picture 21">
            <a:extLst>
              <a:ext uri="{FF2B5EF4-FFF2-40B4-BE49-F238E27FC236}">
                <a16:creationId xmlns:a16="http://schemas.microsoft.com/office/drawing/2014/main" id="{00000000-0008-0000-0000-00001A0000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93" y="4421903"/>
            <a:ext cx="2112537" cy="1833515"/>
          </a:xfrm>
          <a:prstGeom prst="rect">
            <a:avLst/>
          </a:prstGeom>
        </p:spPr>
      </p:pic>
      <p:pic>
        <p:nvPicPr>
          <p:cNvPr id="23" name="Picture 22">
            <a:extLst>
              <a:ext uri="{FF2B5EF4-FFF2-40B4-BE49-F238E27FC236}">
                <a16:creationId xmlns:a16="http://schemas.microsoft.com/office/drawing/2014/main" id="{00000000-0008-0000-0000-00001B0000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2965" y="629289"/>
            <a:ext cx="2112537" cy="1850762"/>
          </a:xfrm>
          <a:prstGeom prst="rect">
            <a:avLst/>
          </a:prstGeom>
        </p:spPr>
      </p:pic>
      <p:pic>
        <p:nvPicPr>
          <p:cNvPr id="24" name="Picture 23">
            <a:extLst>
              <a:ext uri="{FF2B5EF4-FFF2-40B4-BE49-F238E27FC236}">
                <a16:creationId xmlns:a16="http://schemas.microsoft.com/office/drawing/2014/main" id="{00000000-0008-0000-0000-00001C0000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2930" y="2531621"/>
            <a:ext cx="2112537" cy="1832292"/>
          </a:xfrm>
          <a:prstGeom prst="rect">
            <a:avLst/>
          </a:prstGeom>
        </p:spPr>
      </p:pic>
      <p:pic>
        <p:nvPicPr>
          <p:cNvPr id="25" name="Picture 24">
            <a:extLst>
              <a:ext uri="{FF2B5EF4-FFF2-40B4-BE49-F238E27FC236}">
                <a16:creationId xmlns:a16="http://schemas.microsoft.com/office/drawing/2014/main" id="{00000000-0008-0000-0000-00001D0000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2930" y="4437856"/>
            <a:ext cx="2138142" cy="1801608"/>
          </a:xfrm>
          <a:prstGeom prst="rect">
            <a:avLst/>
          </a:prstGeom>
        </p:spPr>
      </p:pic>
      <p:pic>
        <p:nvPicPr>
          <p:cNvPr id="26" name="Picture 25">
            <a:extLst>
              <a:ext uri="{FF2B5EF4-FFF2-40B4-BE49-F238E27FC236}">
                <a16:creationId xmlns:a16="http://schemas.microsoft.com/office/drawing/2014/main" id="{00000000-0008-0000-0000-00000C0000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5588"/>
          <a:stretch/>
        </p:blipFill>
        <p:spPr>
          <a:xfrm>
            <a:off x="7105467" y="640044"/>
            <a:ext cx="1986686" cy="1829253"/>
          </a:xfrm>
          <a:prstGeom prst="rect">
            <a:avLst/>
          </a:prstGeom>
        </p:spPr>
      </p:pic>
      <p:pic>
        <p:nvPicPr>
          <p:cNvPr id="27" name="Picture 26">
            <a:extLst>
              <a:ext uri="{FF2B5EF4-FFF2-40B4-BE49-F238E27FC236}">
                <a16:creationId xmlns:a16="http://schemas.microsoft.com/office/drawing/2014/main" id="{00000000-0008-0000-0000-00000D00000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4613"/>
          <a:stretch/>
        </p:blipFill>
        <p:spPr>
          <a:xfrm>
            <a:off x="7131072" y="2544772"/>
            <a:ext cx="1983494" cy="1843932"/>
          </a:xfrm>
          <a:prstGeom prst="rect">
            <a:avLst/>
          </a:prstGeom>
        </p:spPr>
      </p:pic>
      <p:pic>
        <p:nvPicPr>
          <p:cNvPr id="28" name="Picture 27">
            <a:extLst>
              <a:ext uri="{FF2B5EF4-FFF2-40B4-BE49-F238E27FC236}">
                <a16:creationId xmlns:a16="http://schemas.microsoft.com/office/drawing/2014/main" id="{00000000-0008-0000-0000-0000060000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39138" y="4464179"/>
            <a:ext cx="1975428" cy="1834853"/>
          </a:xfrm>
          <a:prstGeom prst="rect">
            <a:avLst/>
          </a:prstGeom>
        </p:spPr>
      </p:pic>
      <p:sp>
        <p:nvSpPr>
          <p:cNvPr id="29" name="Title 1">
            <a:extLst>
              <a:ext uri="{FF2B5EF4-FFF2-40B4-BE49-F238E27FC236}">
                <a16:creationId xmlns:a16="http://schemas.microsoft.com/office/drawing/2014/main" id="{E070B89E-75E3-4D24-9B74-F82950F736F1}"/>
              </a:ext>
            </a:extLst>
          </p:cNvPr>
          <p:cNvSpPr>
            <a:spLocks noGrp="1"/>
          </p:cNvSpPr>
          <p:nvPr>
            <p:ph type="title"/>
          </p:nvPr>
        </p:nvSpPr>
        <p:spPr>
          <a:xfrm>
            <a:off x="1235534" y="961681"/>
            <a:ext cx="1281280" cy="2086319"/>
          </a:xfrm>
        </p:spPr>
        <p:txBody>
          <a:bodyPr>
            <a:normAutofit/>
          </a:bodyPr>
          <a:lstStyle/>
          <a:p>
            <a:r>
              <a:rPr lang="en-US" sz="2600" b="1" u="sng" dirty="0"/>
              <a:t>F</a:t>
            </a:r>
            <a:r>
              <a:rPr lang="id-ID" sz="2600" b="1" u="sng" dirty="0"/>
              <a:t>OTO RUTIN </a:t>
            </a:r>
            <a:br>
              <a:rPr lang="id-ID" sz="3088" b="1" u="sng" dirty="0"/>
            </a:br>
            <a:br>
              <a:rPr lang="id-ID" sz="3088" b="1" u="sng" dirty="0"/>
            </a:br>
            <a:endParaRPr lang="id-ID" sz="1625" dirty="0"/>
          </a:p>
        </p:txBody>
      </p:sp>
      <p:sp>
        <p:nvSpPr>
          <p:cNvPr id="30" name="Rectangle 29">
            <a:extLst>
              <a:ext uri="{FF2B5EF4-FFF2-40B4-BE49-F238E27FC236}">
                <a16:creationId xmlns:a16="http://schemas.microsoft.com/office/drawing/2014/main" id="{2DD84D5A-DC49-4324-9160-31F4AB7A71D4}"/>
              </a:ext>
            </a:extLst>
          </p:cNvPr>
          <p:cNvSpPr/>
          <p:nvPr/>
        </p:nvSpPr>
        <p:spPr>
          <a:xfrm>
            <a:off x="930047" y="2439019"/>
            <a:ext cx="1870486" cy="1217962"/>
          </a:xfrm>
          <a:prstGeom prst="rect">
            <a:avLst/>
          </a:prstGeom>
        </p:spPr>
        <p:txBody>
          <a:bodyPr wrap="square">
            <a:spAutoFit/>
          </a:bodyPr>
          <a:lstStyle/>
          <a:p>
            <a:r>
              <a:rPr lang="id-ID" sz="1463" dirty="0">
                <a:latin typeface="Calibri" panose="020F0502020204030204" pitchFamily="34" charset="0"/>
                <a:ea typeface="Calibri" panose="020F0502020204030204" pitchFamily="34" charset="0"/>
                <a:cs typeface="Times New Roman" panose="02020603050405020304" pitchFamily="18" charset="0"/>
              </a:rPr>
              <a:t>Normalisasi Saluran &amp; Perbaikan Tutup Saluran dg Beton</a:t>
            </a:r>
            <a:r>
              <a:rPr lang="en-US" sz="1463" dirty="0">
                <a:latin typeface="Calibri" panose="020F0502020204030204" pitchFamily="34" charset="0"/>
                <a:ea typeface="Calibri" panose="020F0502020204030204" pitchFamily="34" charset="0"/>
                <a:cs typeface="Times New Roman" panose="02020603050405020304" pitchFamily="18" charset="0"/>
              </a:rPr>
              <a:t> di Jl. Borobudur (Link 188.14K) </a:t>
            </a:r>
            <a:endParaRPr lang="en-US" sz="1463" dirty="0"/>
          </a:p>
        </p:txBody>
      </p:sp>
    </p:spTree>
    <p:extLst>
      <p:ext uri="{BB962C8B-B14F-4D97-AF65-F5344CB8AC3E}">
        <p14:creationId xmlns:p14="http://schemas.microsoft.com/office/powerpoint/2010/main" val="352709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000000-0008-0000-0000-000002000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0366" y="706183"/>
            <a:ext cx="1899736" cy="1783108"/>
          </a:xfrm>
          <a:prstGeom prst="rect">
            <a:avLst/>
          </a:prstGeom>
        </p:spPr>
      </p:pic>
      <p:pic>
        <p:nvPicPr>
          <p:cNvPr id="4" name="Picture 3">
            <a:extLst>
              <a:ext uri="{FF2B5EF4-FFF2-40B4-BE49-F238E27FC236}">
                <a16:creationId xmlns:a16="http://schemas.microsoft.com/office/drawing/2014/main" id="{00000000-0008-0000-0000-000003000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8890" y="4413660"/>
            <a:ext cx="1899357" cy="1785169"/>
          </a:xfrm>
          <a:prstGeom prst="rect">
            <a:avLst/>
          </a:prstGeom>
        </p:spPr>
      </p:pic>
      <p:pic>
        <p:nvPicPr>
          <p:cNvPr id="5" name="Picture 4">
            <a:extLst>
              <a:ext uri="{FF2B5EF4-FFF2-40B4-BE49-F238E27FC236}">
                <a16:creationId xmlns:a16="http://schemas.microsoft.com/office/drawing/2014/main" id="{00000000-0008-0000-0000-0000040000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0366" y="2581480"/>
            <a:ext cx="1899736" cy="1787230"/>
          </a:xfrm>
          <a:prstGeom prst="rect">
            <a:avLst/>
          </a:prstGeom>
        </p:spPr>
      </p:pic>
      <p:pic>
        <p:nvPicPr>
          <p:cNvPr id="6" name="Picture 5">
            <a:extLst>
              <a:ext uri="{FF2B5EF4-FFF2-40B4-BE49-F238E27FC236}">
                <a16:creationId xmlns:a16="http://schemas.microsoft.com/office/drawing/2014/main" id="{00000000-0008-0000-0000-0000050000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5754" y="2581480"/>
            <a:ext cx="1899736" cy="1788970"/>
          </a:xfrm>
          <a:prstGeom prst="rect">
            <a:avLst/>
          </a:prstGeom>
        </p:spPr>
      </p:pic>
      <p:pic>
        <p:nvPicPr>
          <p:cNvPr id="7" name="Picture 6">
            <a:extLst>
              <a:ext uri="{FF2B5EF4-FFF2-40B4-BE49-F238E27FC236}">
                <a16:creationId xmlns:a16="http://schemas.microsoft.com/office/drawing/2014/main" id="{00000000-0008-0000-0000-0000060000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5754" y="706183"/>
            <a:ext cx="1899736" cy="1783108"/>
          </a:xfrm>
          <a:prstGeom prst="rect">
            <a:avLst/>
          </a:prstGeom>
        </p:spPr>
      </p:pic>
      <p:pic>
        <p:nvPicPr>
          <p:cNvPr id="8" name="Picture 7">
            <a:extLst>
              <a:ext uri="{FF2B5EF4-FFF2-40B4-BE49-F238E27FC236}">
                <a16:creationId xmlns:a16="http://schemas.microsoft.com/office/drawing/2014/main" id="{00000000-0008-0000-0000-0000070000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676" y="4413660"/>
            <a:ext cx="1899736" cy="1785169"/>
          </a:xfrm>
          <a:prstGeom prst="rect">
            <a:avLst/>
          </a:prstGeom>
        </p:spPr>
      </p:pic>
      <p:pic>
        <p:nvPicPr>
          <p:cNvPr id="9" name="Picture 8">
            <a:extLst>
              <a:ext uri="{FF2B5EF4-FFF2-40B4-BE49-F238E27FC236}">
                <a16:creationId xmlns:a16="http://schemas.microsoft.com/office/drawing/2014/main" id="{00000000-0008-0000-0000-0000080000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0880" y="706183"/>
            <a:ext cx="1899735" cy="1783108"/>
          </a:xfrm>
          <a:prstGeom prst="rect">
            <a:avLst/>
          </a:prstGeom>
        </p:spPr>
      </p:pic>
      <p:pic>
        <p:nvPicPr>
          <p:cNvPr id="10" name="Picture 9">
            <a:extLst>
              <a:ext uri="{FF2B5EF4-FFF2-40B4-BE49-F238E27FC236}">
                <a16:creationId xmlns:a16="http://schemas.microsoft.com/office/drawing/2014/main" id="{00000000-0008-0000-0000-0000090000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2841" y="4462639"/>
            <a:ext cx="1899735" cy="1785169"/>
          </a:xfrm>
          <a:prstGeom prst="rect">
            <a:avLst/>
          </a:prstGeom>
        </p:spPr>
      </p:pic>
      <p:pic>
        <p:nvPicPr>
          <p:cNvPr id="11" name="Picture 10">
            <a:extLst>
              <a:ext uri="{FF2B5EF4-FFF2-40B4-BE49-F238E27FC236}">
                <a16:creationId xmlns:a16="http://schemas.microsoft.com/office/drawing/2014/main" id="{00000000-0008-0000-0000-00000A0000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40880" y="2581480"/>
            <a:ext cx="1899735" cy="1788970"/>
          </a:xfrm>
          <a:prstGeom prst="rect">
            <a:avLst/>
          </a:prstGeom>
        </p:spPr>
      </p:pic>
      <p:sp>
        <p:nvSpPr>
          <p:cNvPr id="12" name="Title 1">
            <a:extLst>
              <a:ext uri="{FF2B5EF4-FFF2-40B4-BE49-F238E27FC236}">
                <a16:creationId xmlns:a16="http://schemas.microsoft.com/office/drawing/2014/main" id="{A0F0FE21-D42E-449D-9369-68B3FD6B154E}"/>
              </a:ext>
            </a:extLst>
          </p:cNvPr>
          <p:cNvSpPr>
            <a:spLocks noGrp="1"/>
          </p:cNvSpPr>
          <p:nvPr>
            <p:ph type="title"/>
          </p:nvPr>
        </p:nvSpPr>
        <p:spPr>
          <a:xfrm>
            <a:off x="1309203" y="599656"/>
            <a:ext cx="1281280" cy="2560104"/>
          </a:xfrm>
        </p:spPr>
        <p:txBody>
          <a:bodyPr>
            <a:normAutofit/>
          </a:bodyPr>
          <a:lstStyle/>
          <a:p>
            <a:r>
              <a:rPr lang="en-US" sz="2600" b="1" u="sng" dirty="0"/>
              <a:t>F</a:t>
            </a:r>
            <a:r>
              <a:rPr lang="id-ID" sz="2600" b="1" u="sng" dirty="0"/>
              <a:t>OTO RUTIN </a:t>
            </a:r>
            <a:br>
              <a:rPr lang="id-ID" sz="3088" b="1" u="sng" dirty="0"/>
            </a:br>
            <a:br>
              <a:rPr lang="id-ID" sz="3088" b="1" u="sng" dirty="0"/>
            </a:br>
            <a:endParaRPr lang="id-ID" sz="1625" dirty="0"/>
          </a:p>
        </p:txBody>
      </p:sp>
      <p:sp>
        <p:nvSpPr>
          <p:cNvPr id="13" name="Rectangle 12">
            <a:extLst>
              <a:ext uri="{FF2B5EF4-FFF2-40B4-BE49-F238E27FC236}">
                <a16:creationId xmlns:a16="http://schemas.microsoft.com/office/drawing/2014/main" id="{0F80EC90-A10A-48F3-A2AC-5602C80D424A}"/>
              </a:ext>
            </a:extLst>
          </p:cNvPr>
          <p:cNvSpPr/>
          <p:nvPr/>
        </p:nvSpPr>
        <p:spPr>
          <a:xfrm>
            <a:off x="1055664" y="3159760"/>
            <a:ext cx="2250666" cy="767711"/>
          </a:xfrm>
          <a:prstGeom prst="rect">
            <a:avLst/>
          </a:prstGeom>
        </p:spPr>
        <p:txBody>
          <a:bodyPr wrap="square">
            <a:spAutoFit/>
          </a:bodyPr>
          <a:lstStyle/>
          <a:p>
            <a:r>
              <a:rPr lang="en-US" sz="1463" dirty="0">
                <a:latin typeface="Calibri" panose="020F0502020204030204" pitchFamily="34" charset="0"/>
                <a:ea typeface="Calibri" panose="020F0502020204030204" pitchFamily="34" charset="0"/>
                <a:cs typeface="Times New Roman" panose="02020603050405020304" pitchFamily="18" charset="0"/>
              </a:rPr>
              <a:t>Pe</a:t>
            </a:r>
            <a:r>
              <a:rPr lang="id-ID" sz="1463" dirty="0">
                <a:latin typeface="Calibri" panose="020F0502020204030204" pitchFamily="34" charset="0"/>
                <a:ea typeface="Calibri" panose="020F0502020204030204" pitchFamily="34" charset="0"/>
                <a:cs typeface="Times New Roman" panose="02020603050405020304" pitchFamily="18" charset="0"/>
              </a:rPr>
              <a:t>rbaikan Kerb dan pengecatan </a:t>
            </a:r>
            <a:r>
              <a:rPr lang="en-US" sz="1463" dirty="0">
                <a:latin typeface="Calibri" panose="020F0502020204030204" pitchFamily="34" charset="0"/>
                <a:ea typeface="Calibri" panose="020F0502020204030204" pitchFamily="34" charset="0"/>
                <a:cs typeface="Times New Roman" panose="02020603050405020304" pitchFamily="18" charset="0"/>
              </a:rPr>
              <a:t>di Jl. Borobudur (Link 188.14K) </a:t>
            </a:r>
            <a:endParaRPr lang="en-US" sz="1463" dirty="0"/>
          </a:p>
        </p:txBody>
      </p:sp>
    </p:spTree>
    <p:extLst>
      <p:ext uri="{BB962C8B-B14F-4D97-AF65-F5344CB8AC3E}">
        <p14:creationId xmlns:p14="http://schemas.microsoft.com/office/powerpoint/2010/main" val="102138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000000-0008-0000-0000-00003D000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7936" y="633494"/>
            <a:ext cx="1994171" cy="1869519"/>
          </a:xfrm>
          <a:prstGeom prst="rect">
            <a:avLst/>
          </a:prstGeom>
        </p:spPr>
      </p:pic>
      <p:pic>
        <p:nvPicPr>
          <p:cNvPr id="5" name="Picture 4">
            <a:extLst>
              <a:ext uri="{FF2B5EF4-FFF2-40B4-BE49-F238E27FC236}">
                <a16:creationId xmlns:a16="http://schemas.microsoft.com/office/drawing/2014/main" id="{00000000-0008-0000-0000-00003E000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7936" y="2503013"/>
            <a:ext cx="1994171" cy="1869519"/>
          </a:xfrm>
          <a:prstGeom prst="rect">
            <a:avLst/>
          </a:prstGeom>
        </p:spPr>
      </p:pic>
      <p:pic>
        <p:nvPicPr>
          <p:cNvPr id="6" name="Picture 5">
            <a:extLst>
              <a:ext uri="{FF2B5EF4-FFF2-40B4-BE49-F238E27FC236}">
                <a16:creationId xmlns:a16="http://schemas.microsoft.com/office/drawing/2014/main" id="{00000000-0008-0000-0000-00003C0000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7936" y="4465401"/>
            <a:ext cx="1994171" cy="1822291"/>
          </a:xfrm>
          <a:prstGeom prst="rect">
            <a:avLst/>
          </a:prstGeom>
        </p:spPr>
      </p:pic>
      <p:pic>
        <p:nvPicPr>
          <p:cNvPr id="7" name="Picture 6">
            <a:extLst>
              <a:ext uri="{FF2B5EF4-FFF2-40B4-BE49-F238E27FC236}">
                <a16:creationId xmlns:a16="http://schemas.microsoft.com/office/drawing/2014/main" id="{00000000-0008-0000-0000-00001D0000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8292" y="633494"/>
            <a:ext cx="1994171" cy="1869518"/>
          </a:xfrm>
          <a:prstGeom prst="rect">
            <a:avLst/>
          </a:prstGeom>
        </p:spPr>
      </p:pic>
      <p:pic>
        <p:nvPicPr>
          <p:cNvPr id="8" name="Picture 7">
            <a:extLst>
              <a:ext uri="{FF2B5EF4-FFF2-40B4-BE49-F238E27FC236}">
                <a16:creationId xmlns:a16="http://schemas.microsoft.com/office/drawing/2014/main" id="{00000000-0008-0000-0000-00001E0000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9243" y="2558484"/>
            <a:ext cx="2013850" cy="1859691"/>
          </a:xfrm>
          <a:prstGeom prst="rect">
            <a:avLst/>
          </a:prstGeom>
        </p:spPr>
      </p:pic>
      <p:pic>
        <p:nvPicPr>
          <p:cNvPr id="9" name="Picture 8">
            <a:extLst>
              <a:ext uri="{FF2B5EF4-FFF2-40B4-BE49-F238E27FC236}">
                <a16:creationId xmlns:a16="http://schemas.microsoft.com/office/drawing/2014/main" id="{00000000-0008-0000-0000-00001F0000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9242" y="4465401"/>
            <a:ext cx="1994171" cy="1822291"/>
          </a:xfrm>
          <a:prstGeom prst="rect">
            <a:avLst/>
          </a:prstGeom>
        </p:spPr>
      </p:pic>
      <p:pic>
        <p:nvPicPr>
          <p:cNvPr id="13" name="Picture 12">
            <a:extLst>
              <a:ext uri="{FF2B5EF4-FFF2-40B4-BE49-F238E27FC236}">
                <a16:creationId xmlns:a16="http://schemas.microsoft.com/office/drawing/2014/main" id="{00000000-0008-0000-0000-00003F0000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98648" y="617660"/>
            <a:ext cx="1994171" cy="1869519"/>
          </a:xfrm>
          <a:prstGeom prst="rect">
            <a:avLst/>
          </a:prstGeom>
        </p:spPr>
      </p:pic>
      <p:pic>
        <p:nvPicPr>
          <p:cNvPr id="14" name="Picture 13">
            <a:extLst>
              <a:ext uri="{FF2B5EF4-FFF2-40B4-BE49-F238E27FC236}">
                <a16:creationId xmlns:a16="http://schemas.microsoft.com/office/drawing/2014/main" id="{00000000-0008-0000-0000-0000400000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5208" y="2503012"/>
            <a:ext cx="1987611" cy="1938584"/>
          </a:xfrm>
          <a:prstGeom prst="rect">
            <a:avLst/>
          </a:prstGeom>
        </p:spPr>
      </p:pic>
      <p:pic>
        <p:nvPicPr>
          <p:cNvPr id="15" name="Picture 14">
            <a:extLst>
              <a:ext uri="{FF2B5EF4-FFF2-40B4-BE49-F238E27FC236}">
                <a16:creationId xmlns:a16="http://schemas.microsoft.com/office/drawing/2014/main" id="{00000000-0008-0000-0000-0000240000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5209" y="4441596"/>
            <a:ext cx="1994172" cy="1822291"/>
          </a:xfrm>
          <a:prstGeom prst="rect">
            <a:avLst/>
          </a:prstGeom>
        </p:spPr>
      </p:pic>
      <p:sp>
        <p:nvSpPr>
          <p:cNvPr id="16" name="Title 1">
            <a:extLst>
              <a:ext uri="{FF2B5EF4-FFF2-40B4-BE49-F238E27FC236}">
                <a16:creationId xmlns:a16="http://schemas.microsoft.com/office/drawing/2014/main" id="{4D0C13D4-BE3F-428D-B4B7-7ABF4C7F5D1E}"/>
              </a:ext>
            </a:extLst>
          </p:cNvPr>
          <p:cNvSpPr>
            <a:spLocks noGrp="1"/>
          </p:cNvSpPr>
          <p:nvPr>
            <p:ph type="title"/>
          </p:nvPr>
        </p:nvSpPr>
        <p:spPr>
          <a:xfrm>
            <a:off x="985520" y="670482"/>
            <a:ext cx="1485279" cy="2418158"/>
          </a:xfrm>
        </p:spPr>
        <p:txBody>
          <a:bodyPr>
            <a:normAutofit/>
          </a:bodyPr>
          <a:lstStyle/>
          <a:p>
            <a:r>
              <a:rPr lang="en-US" sz="2600" b="1" u="sng" dirty="0"/>
              <a:t>F</a:t>
            </a:r>
            <a:r>
              <a:rPr lang="id-ID" sz="2600" b="1" u="sng" dirty="0"/>
              <a:t>OTO RUTIN </a:t>
            </a:r>
            <a:br>
              <a:rPr lang="id-ID" sz="3088" b="1" u="sng" dirty="0"/>
            </a:br>
            <a:br>
              <a:rPr lang="id-ID" sz="3088" b="1" u="sng" dirty="0"/>
            </a:br>
            <a:endParaRPr lang="id-ID" sz="1625" dirty="0"/>
          </a:p>
        </p:txBody>
      </p:sp>
      <p:sp>
        <p:nvSpPr>
          <p:cNvPr id="17" name="Rectangle 16">
            <a:extLst>
              <a:ext uri="{FF2B5EF4-FFF2-40B4-BE49-F238E27FC236}">
                <a16:creationId xmlns:a16="http://schemas.microsoft.com/office/drawing/2014/main" id="{554D7257-421B-499B-BE48-FEBDAB94D97A}"/>
              </a:ext>
            </a:extLst>
          </p:cNvPr>
          <p:cNvSpPr/>
          <p:nvPr/>
        </p:nvSpPr>
        <p:spPr>
          <a:xfrm>
            <a:off x="878103" y="2776525"/>
            <a:ext cx="1700112" cy="992836"/>
          </a:xfrm>
          <a:prstGeom prst="rect">
            <a:avLst/>
          </a:prstGeom>
        </p:spPr>
        <p:txBody>
          <a:bodyPr wrap="square">
            <a:spAutoFit/>
          </a:bodyPr>
          <a:lstStyle/>
          <a:p>
            <a:r>
              <a:rPr lang="en-US" sz="1463" dirty="0">
                <a:latin typeface="Calibri" panose="020F0502020204030204" pitchFamily="34" charset="0"/>
                <a:ea typeface="Calibri" panose="020F0502020204030204" pitchFamily="34" charset="0"/>
                <a:cs typeface="Times New Roman" panose="02020603050405020304" pitchFamily="18" charset="0"/>
              </a:rPr>
              <a:t>Pe</a:t>
            </a:r>
            <a:r>
              <a:rPr lang="id-ID" sz="1463" dirty="0">
                <a:latin typeface="Calibri" panose="020F0502020204030204" pitchFamily="34" charset="0"/>
                <a:ea typeface="Calibri" panose="020F0502020204030204" pitchFamily="34" charset="0"/>
                <a:cs typeface="Times New Roman" panose="02020603050405020304" pitchFamily="18" charset="0"/>
              </a:rPr>
              <a:t>rataan Bahu Jalan dengan Alat </a:t>
            </a:r>
            <a:r>
              <a:rPr lang="en-US" sz="1463" dirty="0">
                <a:latin typeface="Calibri" panose="020F0502020204030204" pitchFamily="34" charset="0"/>
                <a:ea typeface="Calibri" panose="020F0502020204030204" pitchFamily="34" charset="0"/>
                <a:cs typeface="Times New Roman" panose="02020603050405020304" pitchFamily="18" charset="0"/>
              </a:rPr>
              <a:t>di Jl. </a:t>
            </a:r>
            <a:r>
              <a:rPr lang="id-ID" sz="1463" dirty="0">
                <a:latin typeface="Calibri" panose="020F0502020204030204" pitchFamily="34" charset="0"/>
                <a:ea typeface="Calibri" panose="020F0502020204030204" pitchFamily="34" charset="0"/>
                <a:cs typeface="Times New Roman" panose="02020603050405020304" pitchFamily="18" charset="0"/>
              </a:rPr>
              <a:t>Raya Tulungrejo</a:t>
            </a:r>
            <a:r>
              <a:rPr lang="en-US" sz="1463" dirty="0">
                <a:latin typeface="Calibri" panose="020F0502020204030204" pitchFamily="34" charset="0"/>
                <a:ea typeface="Calibri" panose="020F0502020204030204" pitchFamily="34" charset="0"/>
                <a:cs typeface="Times New Roman" panose="02020603050405020304" pitchFamily="18" charset="0"/>
              </a:rPr>
              <a:t> (Link 1</a:t>
            </a:r>
            <a:r>
              <a:rPr lang="id-ID" sz="1463" dirty="0">
                <a:latin typeface="Calibri" panose="020F0502020204030204" pitchFamily="34" charset="0"/>
                <a:ea typeface="Calibri" panose="020F0502020204030204" pitchFamily="34" charset="0"/>
                <a:cs typeface="Times New Roman" panose="02020603050405020304" pitchFamily="18" charset="0"/>
              </a:rPr>
              <a:t>91</a:t>
            </a:r>
            <a:r>
              <a:rPr lang="en-US" sz="1463" dirty="0">
                <a:latin typeface="Calibri" panose="020F0502020204030204" pitchFamily="34" charset="0"/>
                <a:ea typeface="Calibri" panose="020F0502020204030204" pitchFamily="34" charset="0"/>
                <a:cs typeface="Times New Roman" panose="02020603050405020304" pitchFamily="18" charset="0"/>
              </a:rPr>
              <a:t>.1</a:t>
            </a:r>
            <a:r>
              <a:rPr lang="id-ID" sz="1463" dirty="0">
                <a:latin typeface="Calibri" panose="020F0502020204030204" pitchFamily="34" charset="0"/>
                <a:ea typeface="Calibri" panose="020F0502020204030204" pitchFamily="34" charset="0"/>
                <a:cs typeface="Times New Roman" panose="02020603050405020304" pitchFamily="18" charset="0"/>
              </a:rPr>
              <a:t>2</a:t>
            </a:r>
            <a:r>
              <a:rPr lang="en-US" sz="1463" dirty="0">
                <a:latin typeface="Calibri" panose="020F0502020204030204" pitchFamily="34" charset="0"/>
                <a:ea typeface="Calibri" panose="020F0502020204030204" pitchFamily="34" charset="0"/>
                <a:cs typeface="Times New Roman" panose="02020603050405020304" pitchFamily="18" charset="0"/>
              </a:rPr>
              <a:t>K) </a:t>
            </a:r>
            <a:endParaRPr lang="en-US" sz="1463" dirty="0"/>
          </a:p>
        </p:txBody>
      </p:sp>
    </p:spTree>
    <p:extLst>
      <p:ext uri="{BB962C8B-B14F-4D97-AF65-F5344CB8AC3E}">
        <p14:creationId xmlns:p14="http://schemas.microsoft.com/office/powerpoint/2010/main" val="164786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E5D94C-9718-49B9-9D13-0B89FEFA2A05}"/>
              </a:ext>
            </a:extLst>
          </p:cNvPr>
          <p:cNvSpPr>
            <a:spLocks noGrp="1"/>
          </p:cNvSpPr>
          <p:nvPr>
            <p:ph type="title"/>
          </p:nvPr>
        </p:nvSpPr>
        <p:spPr>
          <a:xfrm>
            <a:off x="669039" y="1061886"/>
            <a:ext cx="1281280" cy="4261462"/>
          </a:xfrm>
        </p:spPr>
        <p:txBody>
          <a:bodyPr>
            <a:normAutofit/>
          </a:bodyPr>
          <a:lstStyle/>
          <a:p>
            <a:r>
              <a:rPr lang="en-US" sz="2600" b="1" u="sng" dirty="0"/>
              <a:t>F</a:t>
            </a:r>
            <a:r>
              <a:rPr lang="id-ID" sz="2600" b="1" u="sng" dirty="0"/>
              <a:t>OTO RUTIN </a:t>
            </a:r>
            <a:br>
              <a:rPr lang="id-ID" sz="3088" b="1" u="sng" dirty="0"/>
            </a:br>
            <a:br>
              <a:rPr lang="id-ID" sz="3088" b="1" u="sng" dirty="0"/>
            </a:br>
            <a:endParaRPr lang="id-ID" sz="1625" dirty="0"/>
          </a:p>
        </p:txBody>
      </p:sp>
      <p:pic>
        <p:nvPicPr>
          <p:cNvPr id="8" name="Picture 7">
            <a:extLst>
              <a:ext uri="{FF2B5EF4-FFF2-40B4-BE49-F238E27FC236}">
                <a16:creationId xmlns:a16="http://schemas.microsoft.com/office/drawing/2014/main" id="{67D0F97B-F094-4743-AF20-E4D0928BD2A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6922" y="1061886"/>
            <a:ext cx="1506264" cy="2340293"/>
          </a:xfrm>
          <a:prstGeom prst="rect">
            <a:avLst/>
          </a:prstGeom>
          <a:noFill/>
          <a:ln>
            <a:noFill/>
          </a:ln>
        </p:spPr>
      </p:pic>
      <p:pic>
        <p:nvPicPr>
          <p:cNvPr id="9" name="Picture 8">
            <a:extLst>
              <a:ext uri="{FF2B5EF4-FFF2-40B4-BE49-F238E27FC236}">
                <a16:creationId xmlns:a16="http://schemas.microsoft.com/office/drawing/2014/main" id="{A7AE734B-D59D-4332-B28B-F761847382B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3153" y="1080546"/>
            <a:ext cx="1637135" cy="2340293"/>
          </a:xfrm>
          <a:prstGeom prst="rect">
            <a:avLst/>
          </a:prstGeom>
          <a:noFill/>
          <a:ln>
            <a:noFill/>
          </a:ln>
        </p:spPr>
      </p:pic>
      <p:sp>
        <p:nvSpPr>
          <p:cNvPr id="10" name="Rectangle 9">
            <a:extLst>
              <a:ext uri="{FF2B5EF4-FFF2-40B4-BE49-F238E27FC236}">
                <a16:creationId xmlns:a16="http://schemas.microsoft.com/office/drawing/2014/main" id="{18B96EC5-A593-4F97-8B5C-11378949BAE7}"/>
              </a:ext>
            </a:extLst>
          </p:cNvPr>
          <p:cNvSpPr/>
          <p:nvPr/>
        </p:nvSpPr>
        <p:spPr>
          <a:xfrm>
            <a:off x="1795004" y="710268"/>
            <a:ext cx="3429272" cy="317459"/>
          </a:xfrm>
          <a:prstGeom prst="rect">
            <a:avLst/>
          </a:prstGeom>
        </p:spPr>
        <p:txBody>
          <a:bodyPr wrap="none">
            <a:spAutoFit/>
          </a:bodyPr>
          <a:lstStyle/>
          <a:p>
            <a:r>
              <a:rPr lang="en-US" sz="1463" dirty="0">
                <a:latin typeface="Calibri" panose="020F0502020204030204" pitchFamily="34" charset="0"/>
                <a:ea typeface="Calibri" panose="020F0502020204030204" pitchFamily="34" charset="0"/>
                <a:cs typeface="Times New Roman" panose="02020603050405020304" pitchFamily="18" charset="0"/>
              </a:rPr>
              <a:t>Pas</a:t>
            </a:r>
            <a:r>
              <a:rPr lang="id-ID" sz="1463" dirty="0">
                <a:latin typeface="Calibri" panose="020F0502020204030204" pitchFamily="34" charset="0"/>
                <a:ea typeface="Calibri" panose="020F0502020204030204" pitchFamily="34" charset="0"/>
                <a:cs typeface="Times New Roman" panose="02020603050405020304" pitchFamily="18" charset="0"/>
              </a:rPr>
              <a:t>T</a:t>
            </a:r>
            <a:r>
              <a:rPr lang="en-US" sz="1463" dirty="0">
                <a:latin typeface="Calibri" panose="020F0502020204030204" pitchFamily="34" charset="0"/>
                <a:ea typeface="Calibri" panose="020F0502020204030204" pitchFamily="34" charset="0"/>
                <a:cs typeface="Times New Roman" panose="02020603050405020304" pitchFamily="18" charset="0"/>
              </a:rPr>
              <a:t>u di Jl. Soekarno-Hatta (Link. 188.13K) </a:t>
            </a:r>
            <a:endParaRPr lang="en-US" sz="1463" dirty="0"/>
          </a:p>
        </p:txBody>
      </p:sp>
      <p:sp>
        <p:nvSpPr>
          <p:cNvPr id="11" name="Rectangle 10">
            <a:extLst>
              <a:ext uri="{FF2B5EF4-FFF2-40B4-BE49-F238E27FC236}">
                <a16:creationId xmlns:a16="http://schemas.microsoft.com/office/drawing/2014/main" id="{CCA89536-FF7D-422E-9890-54FA916E23A5}"/>
              </a:ext>
            </a:extLst>
          </p:cNvPr>
          <p:cNvSpPr/>
          <p:nvPr/>
        </p:nvSpPr>
        <p:spPr>
          <a:xfrm>
            <a:off x="1935963" y="3580819"/>
            <a:ext cx="4899675" cy="317459"/>
          </a:xfrm>
          <a:prstGeom prst="rect">
            <a:avLst/>
          </a:prstGeom>
        </p:spPr>
        <p:txBody>
          <a:bodyPr wrap="none">
            <a:spAutoFit/>
          </a:bodyPr>
          <a:lstStyle/>
          <a:p>
            <a:r>
              <a:rPr lang="en-US" sz="1463" dirty="0" err="1">
                <a:latin typeface="Calibri" panose="020F0502020204030204" pitchFamily="34" charset="0"/>
                <a:ea typeface="Calibri" panose="020F0502020204030204" pitchFamily="34" charset="0"/>
                <a:cs typeface="Times New Roman" panose="02020603050405020304" pitchFamily="18" charset="0"/>
              </a:rPr>
              <a:t>Pembersihan</a:t>
            </a:r>
            <a:r>
              <a:rPr lang="en-US" sz="1463" dirty="0">
                <a:latin typeface="Calibri" panose="020F0502020204030204" pitchFamily="34" charset="0"/>
                <a:ea typeface="Calibri" panose="020F0502020204030204" pitchFamily="34" charset="0"/>
                <a:cs typeface="Times New Roman" panose="02020603050405020304" pitchFamily="18" charset="0"/>
              </a:rPr>
              <a:t> </a:t>
            </a:r>
            <a:r>
              <a:rPr lang="en-US" sz="1463" dirty="0" err="1">
                <a:latin typeface="Calibri" panose="020F0502020204030204" pitchFamily="34" charset="0"/>
                <a:ea typeface="Calibri" panose="020F0502020204030204" pitchFamily="34" charset="0"/>
                <a:cs typeface="Times New Roman" panose="02020603050405020304" pitchFamily="18" charset="0"/>
              </a:rPr>
              <a:t>Selokan</a:t>
            </a:r>
            <a:r>
              <a:rPr lang="en-US" sz="1463" dirty="0">
                <a:latin typeface="Calibri" panose="020F0502020204030204" pitchFamily="34" charset="0"/>
                <a:ea typeface="Calibri" panose="020F0502020204030204" pitchFamily="34" charset="0"/>
                <a:cs typeface="Times New Roman" panose="02020603050405020304" pitchFamily="18" charset="0"/>
              </a:rPr>
              <a:t> </a:t>
            </a:r>
            <a:r>
              <a:rPr lang="en-US" sz="1463" dirty="0" err="1">
                <a:latin typeface="Calibri" panose="020F0502020204030204" pitchFamily="34" charset="0"/>
                <a:ea typeface="Calibri" panose="020F0502020204030204" pitchFamily="34" charset="0"/>
                <a:cs typeface="Times New Roman" panose="02020603050405020304" pitchFamily="18" charset="0"/>
              </a:rPr>
              <a:t>Tertutup</a:t>
            </a:r>
            <a:r>
              <a:rPr lang="en-US" sz="1463" dirty="0">
                <a:latin typeface="Calibri" panose="020F0502020204030204" pitchFamily="34" charset="0"/>
                <a:ea typeface="Calibri" panose="020F0502020204030204" pitchFamily="34" charset="0"/>
                <a:cs typeface="Times New Roman" panose="02020603050405020304" pitchFamily="18" charset="0"/>
              </a:rPr>
              <a:t> di Jl. Borobudur (Link 188.14K) </a:t>
            </a:r>
            <a:endParaRPr lang="en-US" sz="1463" dirty="0"/>
          </a:p>
        </p:txBody>
      </p:sp>
      <p:pic>
        <p:nvPicPr>
          <p:cNvPr id="12" name="Picture 11">
            <a:extLst>
              <a:ext uri="{FF2B5EF4-FFF2-40B4-BE49-F238E27FC236}">
                <a16:creationId xmlns:a16="http://schemas.microsoft.com/office/drawing/2014/main" id="{B40B3B98-1E88-4C9F-98B9-E5B827CD2265}"/>
              </a:ext>
            </a:extLst>
          </p:cNvPr>
          <p:cNvPicPr/>
          <p:nvPr/>
        </p:nvPicPr>
        <p:blipFill rotWithShape="1">
          <a:blip r:embed="rId4" cstate="print">
            <a:extLst>
              <a:ext uri="{28A0092B-C50C-407E-A947-70E740481C1C}">
                <a14:useLocalDpi xmlns:a14="http://schemas.microsoft.com/office/drawing/2010/main" val="0"/>
              </a:ext>
            </a:extLst>
          </a:blip>
          <a:srcRect l="29518" t="36018" r="-1575" b="8898"/>
          <a:stretch/>
        </p:blipFill>
        <p:spPr>
          <a:xfrm>
            <a:off x="1926922" y="3900051"/>
            <a:ext cx="1964358" cy="2138750"/>
          </a:xfrm>
          <a:prstGeom prst="rect">
            <a:avLst/>
          </a:prstGeom>
        </p:spPr>
      </p:pic>
      <p:pic>
        <p:nvPicPr>
          <p:cNvPr id="13" name="Picture 12">
            <a:extLst>
              <a:ext uri="{FF2B5EF4-FFF2-40B4-BE49-F238E27FC236}">
                <a16:creationId xmlns:a16="http://schemas.microsoft.com/office/drawing/2014/main" id="{A2760C2C-09D4-4DDA-A8FD-1668739F74FA}"/>
              </a:ext>
            </a:extLst>
          </p:cNvPr>
          <p:cNvPicPr/>
          <p:nvPr/>
        </p:nvPicPr>
        <p:blipFill rotWithShape="1">
          <a:blip r:embed="rId5" cstate="print">
            <a:extLst>
              <a:ext uri="{28A0092B-C50C-407E-A947-70E740481C1C}">
                <a14:useLocalDpi xmlns:a14="http://schemas.microsoft.com/office/drawing/2010/main" val="0"/>
              </a:ext>
            </a:extLst>
          </a:blip>
          <a:srcRect t="24023" b="17729"/>
          <a:stretch/>
        </p:blipFill>
        <p:spPr>
          <a:xfrm>
            <a:off x="3936013" y="3900051"/>
            <a:ext cx="2303770" cy="2194798"/>
          </a:xfrm>
          <a:prstGeom prst="rect">
            <a:avLst/>
          </a:prstGeom>
        </p:spPr>
      </p:pic>
      <p:pic>
        <p:nvPicPr>
          <p:cNvPr id="14" name="Picture 13">
            <a:extLst>
              <a:ext uri="{FF2B5EF4-FFF2-40B4-BE49-F238E27FC236}">
                <a16:creationId xmlns:a16="http://schemas.microsoft.com/office/drawing/2014/main" id="{4DDB366E-C935-4C3E-8525-A432742209D2}"/>
              </a:ext>
            </a:extLst>
          </p:cNvPr>
          <p:cNvPicPr/>
          <p:nvPr/>
        </p:nvPicPr>
        <p:blipFill rotWithShape="1">
          <a:blip r:embed="rId6" cstate="print">
            <a:extLst>
              <a:ext uri="{28A0092B-C50C-407E-A947-70E740481C1C}">
                <a14:useLocalDpi xmlns:a14="http://schemas.microsoft.com/office/drawing/2010/main" val="0"/>
              </a:ext>
            </a:extLst>
          </a:blip>
          <a:srcRect t="11936" b="27869"/>
          <a:stretch/>
        </p:blipFill>
        <p:spPr>
          <a:xfrm>
            <a:off x="6282911" y="3898278"/>
            <a:ext cx="2153142" cy="2355771"/>
          </a:xfrm>
          <a:prstGeom prst="rect">
            <a:avLst/>
          </a:prstGeom>
        </p:spPr>
      </p:pic>
      <p:sp>
        <p:nvSpPr>
          <p:cNvPr id="15" name="Rectangle 14">
            <a:extLst>
              <a:ext uri="{FF2B5EF4-FFF2-40B4-BE49-F238E27FC236}">
                <a16:creationId xmlns:a16="http://schemas.microsoft.com/office/drawing/2014/main" id="{621DD228-8AFC-4574-8E6D-264682DFC352}"/>
              </a:ext>
            </a:extLst>
          </p:cNvPr>
          <p:cNvSpPr/>
          <p:nvPr/>
        </p:nvSpPr>
        <p:spPr>
          <a:xfrm>
            <a:off x="5337504" y="533109"/>
            <a:ext cx="3515164" cy="542584"/>
          </a:xfrm>
          <a:prstGeom prst="rect">
            <a:avLst/>
          </a:prstGeom>
        </p:spPr>
        <p:txBody>
          <a:bodyPr wrap="square">
            <a:spAutoFit/>
          </a:bodyPr>
          <a:lstStyle/>
          <a:p>
            <a:r>
              <a:rPr lang="en-US" sz="1463" dirty="0" err="1">
                <a:latin typeface="Calibri" panose="020F0502020204030204" pitchFamily="34" charset="0"/>
                <a:ea typeface="Calibri" panose="020F0502020204030204" pitchFamily="34" charset="0"/>
                <a:cs typeface="Times New Roman" panose="02020603050405020304" pitchFamily="18" charset="0"/>
              </a:rPr>
              <a:t>Pembersihan</a:t>
            </a:r>
            <a:r>
              <a:rPr lang="en-US" sz="1463" dirty="0">
                <a:latin typeface="Calibri" panose="020F0502020204030204" pitchFamily="34" charset="0"/>
                <a:ea typeface="Calibri" panose="020F0502020204030204" pitchFamily="34" charset="0"/>
                <a:cs typeface="Times New Roman" panose="02020603050405020304" pitchFamily="18" charset="0"/>
              </a:rPr>
              <a:t> </a:t>
            </a:r>
            <a:r>
              <a:rPr lang="en-US" sz="1463" dirty="0" err="1">
                <a:latin typeface="Calibri" panose="020F0502020204030204" pitchFamily="34" charset="0"/>
                <a:ea typeface="Calibri" panose="020F0502020204030204" pitchFamily="34" charset="0"/>
                <a:cs typeface="Times New Roman" panose="02020603050405020304" pitchFamily="18" charset="0"/>
              </a:rPr>
              <a:t>Selokan</a:t>
            </a:r>
            <a:r>
              <a:rPr lang="en-US" sz="1463" dirty="0">
                <a:latin typeface="Calibri" panose="020F0502020204030204" pitchFamily="34" charset="0"/>
                <a:ea typeface="Calibri" panose="020F0502020204030204" pitchFamily="34" charset="0"/>
                <a:cs typeface="Times New Roman" panose="02020603050405020304" pitchFamily="18" charset="0"/>
              </a:rPr>
              <a:t> </a:t>
            </a:r>
            <a:r>
              <a:rPr lang="en-US" sz="1463" dirty="0" err="1">
                <a:latin typeface="Calibri" panose="020F0502020204030204" pitchFamily="34" charset="0"/>
                <a:ea typeface="Calibri" panose="020F0502020204030204" pitchFamily="34" charset="0"/>
                <a:cs typeface="Times New Roman" panose="02020603050405020304" pitchFamily="18" charset="0"/>
              </a:rPr>
              <a:t>Tertutup</a:t>
            </a:r>
            <a:r>
              <a:rPr lang="en-US" sz="1463" dirty="0">
                <a:latin typeface="Calibri" panose="020F0502020204030204" pitchFamily="34" charset="0"/>
                <a:ea typeface="Calibri" panose="020F0502020204030204" pitchFamily="34" charset="0"/>
                <a:cs typeface="Times New Roman" panose="02020603050405020304" pitchFamily="18" charset="0"/>
              </a:rPr>
              <a:t> di Jl. MT. </a:t>
            </a:r>
            <a:r>
              <a:rPr lang="en-US" sz="1463" dirty="0" err="1">
                <a:latin typeface="Calibri" panose="020F0502020204030204" pitchFamily="34" charset="0"/>
                <a:ea typeface="Calibri" panose="020F0502020204030204" pitchFamily="34" charset="0"/>
                <a:cs typeface="Times New Roman" panose="02020603050405020304" pitchFamily="18" charset="0"/>
              </a:rPr>
              <a:t>Haryono</a:t>
            </a:r>
            <a:r>
              <a:rPr lang="en-US" sz="1463" dirty="0">
                <a:latin typeface="Calibri" panose="020F0502020204030204" pitchFamily="34" charset="0"/>
                <a:ea typeface="Calibri" panose="020F0502020204030204" pitchFamily="34" charset="0"/>
                <a:cs typeface="Times New Roman" panose="02020603050405020304" pitchFamily="18" charset="0"/>
              </a:rPr>
              <a:t> (Link. 188.12K) </a:t>
            </a:r>
            <a:endParaRPr lang="en-US" sz="1463" dirty="0"/>
          </a:p>
        </p:txBody>
      </p:sp>
      <p:pic>
        <p:nvPicPr>
          <p:cNvPr id="16" name="Picture 15">
            <a:extLst>
              <a:ext uri="{FF2B5EF4-FFF2-40B4-BE49-F238E27FC236}">
                <a16:creationId xmlns:a16="http://schemas.microsoft.com/office/drawing/2014/main" id="{23B21145-77CC-48E3-AAB1-D3E960D94A8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5087898" y="1095663"/>
            <a:ext cx="1515585" cy="2363510"/>
          </a:xfrm>
          <a:prstGeom prst="rect">
            <a:avLst/>
          </a:prstGeom>
        </p:spPr>
      </p:pic>
      <p:pic>
        <p:nvPicPr>
          <p:cNvPr id="17" name="Picture 16">
            <a:extLst>
              <a:ext uri="{FF2B5EF4-FFF2-40B4-BE49-F238E27FC236}">
                <a16:creationId xmlns:a16="http://schemas.microsoft.com/office/drawing/2014/main" id="{F0E3D887-B0FA-4A1B-AB3C-616560BD222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591857" y="1110471"/>
            <a:ext cx="1463418" cy="2310368"/>
          </a:xfrm>
          <a:prstGeom prst="rect">
            <a:avLst/>
          </a:prstGeom>
        </p:spPr>
      </p:pic>
      <p:pic>
        <p:nvPicPr>
          <p:cNvPr id="18" name="Picture 17">
            <a:extLst>
              <a:ext uri="{FF2B5EF4-FFF2-40B4-BE49-F238E27FC236}">
                <a16:creationId xmlns:a16="http://schemas.microsoft.com/office/drawing/2014/main" id="{6ECAD7F4-EAE4-429A-A58F-564C555C6C6F}"/>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7970037" y="1630733"/>
            <a:ext cx="1465722" cy="2267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1B216AE-EB11-4E0C-B12F-17658A8D9F9F}"/>
              </a:ext>
            </a:extLst>
          </p:cNvPr>
          <p:cNvSpPr>
            <a:spLocks noGrp="1"/>
          </p:cNvSpPr>
          <p:nvPr>
            <p:ph type="title"/>
          </p:nvPr>
        </p:nvSpPr>
        <p:spPr>
          <a:xfrm>
            <a:off x="700837" y="896431"/>
            <a:ext cx="1326837" cy="4023022"/>
          </a:xfrm>
        </p:spPr>
        <p:txBody>
          <a:bodyPr>
            <a:normAutofit/>
          </a:bodyPr>
          <a:lstStyle/>
          <a:p>
            <a:r>
              <a:rPr lang="en-US" sz="2600" b="1" u="sng" dirty="0"/>
              <a:t>F</a:t>
            </a:r>
            <a:r>
              <a:rPr lang="id-ID" sz="2600" b="1" u="sng" dirty="0"/>
              <a:t>OTO RUTIN </a:t>
            </a:r>
            <a:br>
              <a:rPr lang="id-ID" sz="4875" b="1" u="sng" dirty="0"/>
            </a:br>
            <a:br>
              <a:rPr lang="id-ID" sz="4875" b="1" u="sng" dirty="0"/>
            </a:br>
            <a:endParaRPr lang="id-ID" sz="1625" dirty="0"/>
          </a:p>
        </p:txBody>
      </p:sp>
      <p:sp>
        <p:nvSpPr>
          <p:cNvPr id="2" name="Rectangle 1">
            <a:extLst>
              <a:ext uri="{FF2B5EF4-FFF2-40B4-BE49-F238E27FC236}">
                <a16:creationId xmlns:a16="http://schemas.microsoft.com/office/drawing/2014/main" id="{33F05FB9-90C0-4B49-9BCA-8809EBF56AB3}"/>
              </a:ext>
            </a:extLst>
          </p:cNvPr>
          <p:cNvSpPr/>
          <p:nvPr/>
        </p:nvSpPr>
        <p:spPr>
          <a:xfrm>
            <a:off x="2203195" y="729465"/>
            <a:ext cx="4403088" cy="317459"/>
          </a:xfrm>
          <a:prstGeom prst="rect">
            <a:avLst/>
          </a:prstGeom>
        </p:spPr>
        <p:txBody>
          <a:bodyPr wrap="square">
            <a:spAutoFit/>
          </a:bodyPr>
          <a:lstStyle/>
          <a:p>
            <a:r>
              <a:rPr lang="en-US" sz="1463" dirty="0" err="1">
                <a:latin typeface="Calibri" panose="020F0502020204030204" pitchFamily="34" charset="0"/>
                <a:ea typeface="Calibri" panose="020F0502020204030204" pitchFamily="34" charset="0"/>
                <a:cs typeface="Times New Roman" panose="02020603050405020304" pitchFamily="18" charset="0"/>
              </a:rPr>
              <a:t>Pengecatan</a:t>
            </a:r>
            <a:r>
              <a:rPr lang="en-US" sz="1463" dirty="0">
                <a:latin typeface="Calibri" panose="020F0502020204030204" pitchFamily="34" charset="0"/>
                <a:ea typeface="Calibri" panose="020F0502020204030204" pitchFamily="34" charset="0"/>
                <a:cs typeface="Times New Roman" panose="02020603050405020304" pitchFamily="18" charset="0"/>
              </a:rPr>
              <a:t> di Soekarno-Hatta (Link. 188.13K) </a:t>
            </a:r>
            <a:endParaRPr lang="en-US" sz="1463" dirty="0"/>
          </a:p>
        </p:txBody>
      </p:sp>
      <p:pic>
        <p:nvPicPr>
          <p:cNvPr id="11" name="Picture 10">
            <a:extLst>
              <a:ext uri="{FF2B5EF4-FFF2-40B4-BE49-F238E27FC236}">
                <a16:creationId xmlns:a16="http://schemas.microsoft.com/office/drawing/2014/main" id="{DCB24228-833B-4DD0-BA81-51E7C6BC69F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3941" y="1065317"/>
            <a:ext cx="3120390" cy="1895631"/>
          </a:xfrm>
          <a:prstGeom prst="rect">
            <a:avLst/>
          </a:prstGeom>
          <a:noFill/>
          <a:ln>
            <a:noFill/>
          </a:ln>
        </p:spPr>
      </p:pic>
      <p:pic>
        <p:nvPicPr>
          <p:cNvPr id="12" name="Picture 11">
            <a:extLst>
              <a:ext uri="{FF2B5EF4-FFF2-40B4-BE49-F238E27FC236}">
                <a16:creationId xmlns:a16="http://schemas.microsoft.com/office/drawing/2014/main" id="{B57D67A5-2CEF-44C4-A1BF-93F0A0E980C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0598" y="1063656"/>
            <a:ext cx="3120390" cy="1897292"/>
          </a:xfrm>
          <a:prstGeom prst="rect">
            <a:avLst/>
          </a:prstGeom>
          <a:noFill/>
          <a:ln>
            <a:noFill/>
          </a:ln>
        </p:spPr>
      </p:pic>
      <p:sp>
        <p:nvSpPr>
          <p:cNvPr id="3" name="Rectangle 2">
            <a:extLst>
              <a:ext uri="{FF2B5EF4-FFF2-40B4-BE49-F238E27FC236}">
                <a16:creationId xmlns:a16="http://schemas.microsoft.com/office/drawing/2014/main" id="{AE00CA67-310B-4EDB-8754-E946F66F0379}"/>
              </a:ext>
            </a:extLst>
          </p:cNvPr>
          <p:cNvSpPr/>
          <p:nvPr/>
        </p:nvSpPr>
        <p:spPr>
          <a:xfrm>
            <a:off x="2554234" y="3128918"/>
            <a:ext cx="6922994" cy="317459"/>
          </a:xfrm>
          <a:prstGeom prst="rect">
            <a:avLst/>
          </a:prstGeom>
        </p:spPr>
        <p:txBody>
          <a:bodyPr wrap="square">
            <a:spAutoFit/>
          </a:bodyPr>
          <a:lstStyle/>
          <a:p>
            <a:r>
              <a:rPr lang="en-US" sz="1463" dirty="0">
                <a:latin typeface="Calibri" panose="020F0502020204030204" pitchFamily="34" charset="0"/>
                <a:ea typeface="Calibri" panose="020F0502020204030204" pitchFamily="34" charset="0"/>
                <a:cs typeface="Times New Roman" panose="02020603050405020304" pitchFamily="18" charset="0"/>
              </a:rPr>
              <a:t>Bahu Jalan </a:t>
            </a:r>
            <a:r>
              <a:rPr lang="en-US" sz="1463" dirty="0" err="1">
                <a:latin typeface="Calibri" panose="020F0502020204030204" pitchFamily="34" charset="0"/>
                <a:ea typeface="Calibri" panose="020F0502020204030204" pitchFamily="34" charset="0"/>
                <a:cs typeface="Times New Roman" panose="02020603050405020304" pitchFamily="18" charset="0"/>
              </a:rPr>
              <a:t>Diperkeras</a:t>
            </a:r>
            <a:r>
              <a:rPr lang="en-US" sz="1463" dirty="0">
                <a:latin typeface="Calibri" panose="020F0502020204030204" pitchFamily="34" charset="0"/>
                <a:ea typeface="Calibri" panose="020F0502020204030204" pitchFamily="34" charset="0"/>
                <a:cs typeface="Times New Roman" panose="02020603050405020304" pitchFamily="18" charset="0"/>
              </a:rPr>
              <a:t> </a:t>
            </a:r>
            <a:r>
              <a:rPr lang="en-US" sz="1463" dirty="0" err="1">
                <a:latin typeface="Calibri" panose="020F0502020204030204" pitchFamily="34" charset="0"/>
                <a:ea typeface="Calibri" panose="020F0502020204030204" pitchFamily="34" charset="0"/>
                <a:cs typeface="Times New Roman" panose="02020603050405020304" pitchFamily="18" charset="0"/>
              </a:rPr>
              <a:t>dengan</a:t>
            </a:r>
            <a:r>
              <a:rPr lang="en-US" sz="1463" dirty="0">
                <a:latin typeface="Calibri" panose="020F0502020204030204" pitchFamily="34" charset="0"/>
                <a:ea typeface="Calibri" panose="020F0502020204030204" pitchFamily="34" charset="0"/>
                <a:cs typeface="Times New Roman" panose="02020603050405020304" pitchFamily="18" charset="0"/>
              </a:rPr>
              <a:t> </a:t>
            </a:r>
            <a:r>
              <a:rPr lang="en-US" sz="1463" dirty="0" err="1">
                <a:latin typeface="Calibri" panose="020F0502020204030204" pitchFamily="34" charset="0"/>
                <a:ea typeface="Calibri" panose="020F0502020204030204" pitchFamily="34" charset="0"/>
                <a:cs typeface="Times New Roman" panose="02020603050405020304" pitchFamily="18" charset="0"/>
              </a:rPr>
              <a:t>Beton</a:t>
            </a:r>
            <a:r>
              <a:rPr lang="en-US" sz="1463" dirty="0">
                <a:latin typeface="Calibri" panose="020F0502020204030204" pitchFamily="34" charset="0"/>
                <a:ea typeface="Calibri" panose="020F0502020204030204" pitchFamily="34" charset="0"/>
                <a:cs typeface="Times New Roman" panose="02020603050405020304" pitchFamily="18" charset="0"/>
              </a:rPr>
              <a:t> K.225 di Jl. Raya </a:t>
            </a:r>
            <a:r>
              <a:rPr lang="en-US" sz="1463" dirty="0" err="1">
                <a:latin typeface="Calibri" panose="020F0502020204030204" pitchFamily="34" charset="0"/>
                <a:ea typeface="Calibri" panose="020F0502020204030204" pitchFamily="34" charset="0"/>
                <a:cs typeface="Times New Roman" panose="02020603050405020304" pitchFamily="18" charset="0"/>
              </a:rPr>
              <a:t>Cangar</a:t>
            </a:r>
            <a:r>
              <a:rPr lang="en-US" sz="1463" dirty="0">
                <a:latin typeface="Calibri" panose="020F0502020204030204" pitchFamily="34" charset="0"/>
                <a:ea typeface="Calibri" panose="020F0502020204030204" pitchFamily="34" charset="0"/>
                <a:cs typeface="Times New Roman" panose="02020603050405020304" pitchFamily="18" charset="0"/>
              </a:rPr>
              <a:t> (Link. 191.11K) </a:t>
            </a:r>
            <a:r>
              <a:rPr lang="en-US" sz="1463" dirty="0" err="1">
                <a:latin typeface="Calibri" panose="020F0502020204030204" pitchFamily="34" charset="0"/>
                <a:ea typeface="Calibri" panose="020F0502020204030204" pitchFamily="34" charset="0"/>
                <a:cs typeface="Times New Roman" panose="02020603050405020304" pitchFamily="18" charset="0"/>
              </a:rPr>
              <a:t>Batu</a:t>
            </a:r>
            <a:endParaRPr lang="en-US" sz="1463" dirty="0"/>
          </a:p>
        </p:txBody>
      </p:sp>
      <p:pic>
        <p:nvPicPr>
          <p:cNvPr id="13" name="Picture 12">
            <a:extLst>
              <a:ext uri="{FF2B5EF4-FFF2-40B4-BE49-F238E27FC236}">
                <a16:creationId xmlns:a16="http://schemas.microsoft.com/office/drawing/2014/main" id="{D262CDF7-9BC9-4D50-B6B4-DE9B0D1ADF3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070969" y="3482008"/>
            <a:ext cx="2080687" cy="2363683"/>
          </a:xfrm>
          <a:prstGeom prst="rect">
            <a:avLst/>
          </a:prstGeom>
        </p:spPr>
      </p:pic>
      <p:pic>
        <p:nvPicPr>
          <p:cNvPr id="14" name="Picture 13">
            <a:extLst>
              <a:ext uri="{FF2B5EF4-FFF2-40B4-BE49-F238E27FC236}">
                <a16:creationId xmlns:a16="http://schemas.microsoft.com/office/drawing/2014/main" id="{E817EF33-2B97-46F1-A29C-3AF8C8237B1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151655" y="3482008"/>
            <a:ext cx="2080687" cy="2472300"/>
          </a:xfrm>
          <a:prstGeom prst="rect">
            <a:avLst/>
          </a:prstGeom>
        </p:spPr>
      </p:pic>
      <p:pic>
        <p:nvPicPr>
          <p:cNvPr id="15" name="Picture 14">
            <a:extLst>
              <a:ext uri="{FF2B5EF4-FFF2-40B4-BE49-F238E27FC236}">
                <a16:creationId xmlns:a16="http://schemas.microsoft.com/office/drawing/2014/main" id="{5AD9C5C5-CB67-41E8-A5AE-44F1899BE99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275636" y="3562974"/>
            <a:ext cx="2702658" cy="2310368"/>
          </a:xfrm>
          <a:prstGeom prst="rect">
            <a:avLst/>
          </a:prstGeom>
        </p:spPr>
      </p:pic>
    </p:spTree>
    <p:extLst>
      <p:ext uri="{BB962C8B-B14F-4D97-AF65-F5344CB8AC3E}">
        <p14:creationId xmlns:p14="http://schemas.microsoft.com/office/powerpoint/2010/main" val="229490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1905000" y="1981200"/>
            <a:ext cx="6276975" cy="2857500"/>
          </a:xfrm>
          <a:prstGeom prst="rect">
            <a:avLst/>
          </a:prstGeom>
        </p:spPr>
        <p:txBody>
          <a:bodyPr>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10000"/>
              </a:lnSpc>
              <a:defRPr/>
            </a:pPr>
            <a:r>
              <a:rPr lang="sv-SE" sz="4800" b="1" kern="0" dirty="0">
                <a:ln w="11430"/>
                <a:solidFill>
                  <a:srgbClr val="0000FF"/>
                </a:solidFill>
                <a:effectLst>
                  <a:outerShdw blurRad="80000" dist="40000" dir="5040000" algn="tl">
                    <a:srgbClr val="000000">
                      <a:alpha val="30000"/>
                    </a:srgbClr>
                  </a:outerShdw>
                </a:effectLst>
                <a:latin typeface="Broadway" panose="04040905080B02020502" pitchFamily="82" charset="0"/>
                <a:ea typeface="+mj-ea"/>
                <a:cs typeface="+mj-cs"/>
              </a:rPr>
              <a:t>SEKIAN </a:t>
            </a:r>
          </a:p>
          <a:p>
            <a:pPr algn="ctr">
              <a:lnSpc>
                <a:spcPct val="110000"/>
              </a:lnSpc>
              <a:defRPr/>
            </a:pPr>
            <a:r>
              <a:rPr lang="sv-SE" sz="4800" b="1" kern="0" dirty="0">
                <a:ln w="11430"/>
                <a:solidFill>
                  <a:srgbClr val="0000FF"/>
                </a:solidFill>
                <a:effectLst>
                  <a:outerShdw blurRad="80000" dist="40000" dir="5040000" algn="tl">
                    <a:srgbClr val="000000">
                      <a:alpha val="30000"/>
                    </a:srgbClr>
                  </a:outerShdw>
                </a:effectLst>
                <a:latin typeface="Broadway" panose="04040905080B02020502" pitchFamily="82" charset="0"/>
                <a:ea typeface="+mj-ea"/>
                <a:cs typeface="+mj-cs"/>
              </a:rPr>
              <a:t>DAN </a:t>
            </a:r>
          </a:p>
          <a:p>
            <a:pPr algn="ctr">
              <a:lnSpc>
                <a:spcPct val="110000"/>
              </a:lnSpc>
              <a:defRPr/>
            </a:pPr>
            <a:r>
              <a:rPr lang="sv-SE" sz="4800" b="1" kern="0" dirty="0">
                <a:ln w="11430"/>
                <a:solidFill>
                  <a:srgbClr val="0000FF"/>
                </a:solidFill>
                <a:effectLst>
                  <a:outerShdw blurRad="80000" dist="40000" dir="5040000" algn="tl">
                    <a:srgbClr val="000000">
                      <a:alpha val="30000"/>
                    </a:srgbClr>
                  </a:outerShdw>
                </a:effectLst>
                <a:latin typeface="Broadway" panose="04040905080B02020502" pitchFamily="82" charset="0"/>
                <a:ea typeface="+mj-ea"/>
                <a:cs typeface="+mj-cs"/>
              </a:rPr>
              <a:t>TERIMA KASIH</a:t>
            </a:r>
            <a:endParaRPr lang="en-US" sz="4800" b="1" kern="0" dirty="0">
              <a:ln w="11430"/>
              <a:solidFill>
                <a:srgbClr val="0000FF"/>
              </a:solidFill>
              <a:effectLst>
                <a:outerShdw blurRad="80000" dist="40000" dir="5040000" algn="tl">
                  <a:srgbClr val="000000">
                    <a:alpha val="30000"/>
                  </a:srgbClr>
                </a:outerShdw>
              </a:effectLst>
              <a:latin typeface="Broadway" panose="04040905080B02020502" pitchFamily="82" charset="0"/>
              <a:ea typeface="+mj-ea"/>
              <a:cs typeface="+mj-cs"/>
            </a:endParaRPr>
          </a:p>
        </p:txBody>
      </p:sp>
      <p:pic>
        <p:nvPicPr>
          <p:cNvPr id="4" name="Picture 3" descr="D:\Data\BackUp C\LogoJatim.png"/>
          <p:cNvPicPr>
            <a:picLocks noChangeAspect="1" noChangeArrowheads="1"/>
          </p:cNvPicPr>
          <p:nvPr/>
        </p:nvPicPr>
        <p:blipFill>
          <a:blip r:embed="rId2" cstate="print"/>
          <a:srcRect l="32836" t="23358" r="43284" b="18248"/>
          <a:stretch>
            <a:fillRect/>
          </a:stretch>
        </p:blipFill>
        <p:spPr bwMode="auto">
          <a:xfrm>
            <a:off x="4309241" y="275896"/>
            <a:ext cx="1339362" cy="1658258"/>
          </a:xfrm>
          <a:prstGeom prst="rect">
            <a:avLst/>
          </a:prstGeom>
          <a:noFill/>
          <a:ln w="9525">
            <a:noFill/>
            <a:miter lim="800000"/>
            <a:headEnd/>
            <a:tailEnd/>
          </a:ln>
        </p:spPr>
      </p:pic>
      <p:sp>
        <p:nvSpPr>
          <p:cNvPr id="5" name="Rectangle 7"/>
          <p:cNvSpPr>
            <a:spLocks noChangeArrowheads="1"/>
          </p:cNvSpPr>
          <p:nvPr/>
        </p:nvSpPr>
        <p:spPr bwMode="auto">
          <a:xfrm>
            <a:off x="0" y="5353688"/>
            <a:ext cx="9906000" cy="1056292"/>
          </a:xfrm>
          <a:prstGeom prst="rect">
            <a:avLst/>
          </a:prstGeom>
          <a:noFill/>
          <a:ln w="9525">
            <a:noFill/>
            <a:miter lim="800000"/>
            <a:headEnd/>
            <a:tailEnd/>
          </a:ln>
          <a:effectLst>
            <a:outerShdw dist="25400" algn="ctr" rotWithShape="0">
              <a:srgbClr val="000000"/>
            </a:outerShdw>
          </a:effectLst>
        </p:spPr>
        <p:txBody>
          <a:bodyPr/>
          <a:lstStyle/>
          <a:p>
            <a:pPr algn="ctr"/>
            <a:r>
              <a:rPr lang="id-ID" sz="2000" b="1" dirty="0">
                <a:ln w="1905"/>
                <a:effectLst>
                  <a:innerShdw blurRad="69850" dist="43180" dir="5400000">
                    <a:srgbClr val="000000">
                      <a:alpha val="65000"/>
                    </a:srgbClr>
                  </a:innerShdw>
                </a:effectLst>
                <a:latin typeface="Times New Roman" pitchFamily="18" charset="0"/>
                <a:cs typeface="Times New Roman" pitchFamily="18" charset="0"/>
              </a:rPr>
              <a:t>UNIT PELAKSANA TEKNIS PENGELOLAAN </a:t>
            </a:r>
          </a:p>
          <a:p>
            <a:pPr algn="ctr"/>
            <a:r>
              <a:rPr lang="id-ID" sz="2000" b="1" dirty="0">
                <a:ln w="1905"/>
                <a:effectLst>
                  <a:innerShdw blurRad="69850" dist="43180" dir="5400000">
                    <a:srgbClr val="000000">
                      <a:alpha val="65000"/>
                    </a:srgbClr>
                  </a:innerShdw>
                </a:effectLst>
                <a:latin typeface="Times New Roman" pitchFamily="18" charset="0"/>
                <a:cs typeface="Times New Roman" pitchFamily="18" charset="0"/>
              </a:rPr>
              <a:t>JALAN DAN JEMBATAN MALANG</a:t>
            </a:r>
            <a:endParaRPr lang="en-US" sz="2000" b="1" dirty="0">
              <a:ln w="1905"/>
              <a:effectLst>
                <a:innerShdw blurRad="69850" dist="43180" dir="5400000">
                  <a:srgbClr val="000000">
                    <a:alpha val="65000"/>
                  </a:srgbClr>
                </a:innerShdw>
              </a:effectLst>
              <a:latin typeface="Times New Roman" pitchFamily="18" charset="0"/>
              <a:cs typeface="Times New Roman" pitchFamily="18" charset="0"/>
            </a:endParaRPr>
          </a:p>
          <a:p>
            <a:pPr algn="ctr"/>
            <a:r>
              <a:rPr lang="en-US" sz="2000" b="1" dirty="0" err="1">
                <a:ln w="1905"/>
                <a:effectLst>
                  <a:innerShdw blurRad="69850" dist="43180" dir="5400000">
                    <a:srgbClr val="000000">
                      <a:alpha val="65000"/>
                    </a:srgbClr>
                  </a:innerShdw>
                </a:effectLst>
                <a:latin typeface="Times New Roman" pitchFamily="18" charset="0"/>
                <a:cs typeface="Times New Roman" pitchFamily="18" charset="0"/>
              </a:rPr>
              <a:t>Tahun</a:t>
            </a:r>
            <a:r>
              <a:rPr lang="en-US" sz="2000" b="1" dirty="0">
                <a:ln w="1905"/>
                <a:effectLst>
                  <a:innerShdw blurRad="69850" dist="43180" dir="5400000">
                    <a:srgbClr val="000000">
                      <a:alpha val="65000"/>
                    </a:srgbClr>
                  </a:innerShdw>
                </a:effectLst>
                <a:latin typeface="Times New Roman" pitchFamily="18" charset="0"/>
                <a:cs typeface="Times New Roman" pitchFamily="18" charset="0"/>
              </a:rPr>
              <a:t> 201</a:t>
            </a:r>
            <a:r>
              <a:rPr lang="id-ID" sz="2000" b="1" dirty="0">
                <a:ln w="1905"/>
                <a:effectLst>
                  <a:innerShdw blurRad="69850" dist="43180" dir="5400000">
                    <a:srgbClr val="000000">
                      <a:alpha val="65000"/>
                    </a:srgbClr>
                  </a:innerShdw>
                </a:effectLst>
                <a:latin typeface="Times New Roman" pitchFamily="18" charset="0"/>
                <a:cs typeface="Times New Roman" pitchFamily="18" charset="0"/>
              </a:rPr>
              <a:t>9</a:t>
            </a:r>
            <a:endParaRPr lang="en-US" sz="2000" b="1" dirty="0">
              <a:ln w="1905"/>
              <a:effectLst>
                <a:innerShdw blurRad="69850" dist="43180" dir="5400000">
                  <a:srgbClr val="000000">
                    <a:alpha val="65000"/>
                  </a:srgbClr>
                </a:innerShdw>
              </a:effectLst>
              <a:latin typeface="Candara"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31677-02A0-4A39-880E-601FEE54FB14}"/>
              </a:ext>
            </a:extLst>
          </p:cNvPr>
          <p:cNvSpPr txBox="1"/>
          <p:nvPr/>
        </p:nvSpPr>
        <p:spPr>
          <a:xfrm>
            <a:off x="171420" y="82311"/>
            <a:ext cx="9419428" cy="400110"/>
          </a:xfrm>
          <a:prstGeom prst="rect">
            <a:avLst/>
          </a:prstGeom>
          <a:solidFill>
            <a:srgbClr val="C00000"/>
          </a:solidFill>
          <a:effectLst>
            <a:glow rad="101600">
              <a:schemeClr val="accent6">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id-ID" sz="2000" b="1" dirty="0">
                <a:ln>
                  <a:solidFill>
                    <a:schemeClr val="tx1"/>
                  </a:solidFill>
                </a:ln>
                <a:solidFill>
                  <a:schemeClr val="bg1"/>
                </a:solidFill>
                <a:effectLst>
                  <a:glow rad="101600">
                    <a:schemeClr val="accent6">
                      <a:satMod val="175000"/>
                      <a:alpha val="40000"/>
                    </a:schemeClr>
                  </a:glow>
                </a:effectLst>
                <a:latin typeface="Berlin Sans FB Demi" panose="020E0802020502020306" pitchFamily="34" charset="0"/>
              </a:rPr>
              <a:t>LATAR BELAKANG </a:t>
            </a:r>
            <a:endParaRPr lang="en-US" sz="2000" b="1" dirty="0">
              <a:ln>
                <a:solidFill>
                  <a:schemeClr val="tx1"/>
                </a:solidFill>
              </a:ln>
              <a:solidFill>
                <a:schemeClr val="bg1"/>
              </a:solidFill>
              <a:effectLst>
                <a:glow rad="101600">
                  <a:schemeClr val="accent6">
                    <a:satMod val="175000"/>
                    <a:alpha val="40000"/>
                  </a:schemeClr>
                </a:glow>
              </a:effectLst>
              <a:latin typeface="Berlin Sans FB Demi" panose="020E0802020502020306" pitchFamily="34" charset="0"/>
            </a:endParaRPr>
          </a:p>
        </p:txBody>
      </p:sp>
      <p:sp>
        <p:nvSpPr>
          <p:cNvPr id="3" name="TextBox 1">
            <a:extLst>
              <a:ext uri="{FF2B5EF4-FFF2-40B4-BE49-F238E27FC236}">
                <a16:creationId xmlns:a16="http://schemas.microsoft.com/office/drawing/2014/main" id="{A70F44F3-31B2-4F3A-BC95-A87088EB9EFC}"/>
              </a:ext>
            </a:extLst>
          </p:cNvPr>
          <p:cNvSpPr txBox="1"/>
          <p:nvPr/>
        </p:nvSpPr>
        <p:spPr>
          <a:xfrm>
            <a:off x="171420" y="582067"/>
            <a:ext cx="9419428" cy="6124754"/>
          </a:xfrm>
          <a:prstGeom prst="rect">
            <a:avLst/>
          </a:prstGeom>
          <a:solidFill>
            <a:schemeClr val="bg1"/>
          </a:solidFill>
          <a:effectLst>
            <a:glow rad="101600">
              <a:schemeClr val="accent6">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id-ID" sz="1400" dirty="0">
                <a:ln>
                  <a:solidFill>
                    <a:schemeClr val="tx1"/>
                  </a:solidFill>
                </a:ln>
                <a:solidFill>
                  <a:schemeClr val="tx1"/>
                </a:solidFill>
                <a:effectLst>
                  <a:glow rad="101600">
                    <a:schemeClr val="accent6">
                      <a:satMod val="175000"/>
                      <a:alpha val="40000"/>
                    </a:schemeClr>
                  </a:glow>
                </a:effectLst>
                <a:ea typeface="BatangChe" panose="02030609000101010101" pitchFamily="49" charset="-127"/>
              </a:rPr>
              <a:t>*Program Hibah Jalan Daerah (PHJD) adalah Pemberihan hibah dari pemerintah pusat kepada pemerintah daerah yang bersumber dari APBN Rupiah murni dan sebagai insentif kepada Pemda. untuk dapat melaksanakan peran dan tanggung jawabnya dalam penyelenggaraan penyediaan pelayanan sektor jalan kepada masyarakat.</a:t>
            </a:r>
          </a:p>
          <a:p>
            <a:pPr algn="just"/>
            <a:r>
              <a:rPr lang="id-ID" sz="1400" dirty="0">
                <a:ln>
                  <a:solidFill>
                    <a:schemeClr val="tx1"/>
                  </a:solidFill>
                </a:ln>
                <a:solidFill>
                  <a:schemeClr val="tx1"/>
                </a:solidFill>
                <a:effectLst>
                  <a:glow rad="101600">
                    <a:schemeClr val="accent6">
                      <a:satMod val="175000"/>
                      <a:alpha val="40000"/>
                    </a:schemeClr>
                  </a:glow>
                </a:effectLst>
                <a:ea typeface="BatangChe" panose="02030609000101010101" pitchFamily="49" charset="-127"/>
              </a:rPr>
              <a:t>*Program ini didasarkan pada prinsip-prinsip yang telah dilakukan dalam program percontohan yaitu Provincial Road Improvement and Maintenance (PRIM) di Provinsi Nusa Tenggaran Barat (NTB) dan Kabupaten Lombok Barat (KLB) antara lain :</a:t>
            </a:r>
          </a:p>
          <a:p>
            <a:pPr algn="just"/>
            <a:r>
              <a:rPr lang="id-ID" sz="1400" dirty="0">
                <a:ln>
                  <a:solidFill>
                    <a:schemeClr val="tx1"/>
                  </a:solidFill>
                </a:ln>
                <a:solidFill>
                  <a:schemeClr val="tx1"/>
                </a:solidFill>
                <a:effectLst>
                  <a:glow rad="101600">
                    <a:schemeClr val="accent6">
                      <a:satMod val="175000"/>
                      <a:alpha val="40000"/>
                    </a:schemeClr>
                  </a:glow>
                </a:effectLst>
                <a:ea typeface="BatangChe" panose="02030609000101010101" pitchFamily="49" charset="-127"/>
              </a:rPr>
              <a:t>-Peningkatan sistem dan prosedur perencanaan,pemrograman dan pembiayaan melalui  Provincial/Kabupaten Road Management System (P/KRMS);</a:t>
            </a:r>
          </a:p>
          <a:p>
            <a:pPr algn="just"/>
            <a:r>
              <a:rPr lang="id-ID" sz="1400" dirty="0">
                <a:ln>
                  <a:solidFill>
                    <a:schemeClr val="tx1"/>
                  </a:solidFill>
                </a:ln>
                <a:solidFill>
                  <a:schemeClr val="tx1"/>
                </a:solidFill>
                <a:effectLst>
                  <a:glow rad="101600">
                    <a:schemeClr val="accent6">
                      <a:satMod val="175000"/>
                      <a:alpha val="40000"/>
                    </a:schemeClr>
                  </a:glow>
                </a:effectLst>
                <a:ea typeface="BatangChe" panose="02030609000101010101" pitchFamily="49" charset="-127"/>
              </a:rPr>
              <a:t>-Peningkatan kualitas proses pengadaan kemampuan Pemda. dalam implementasi penerapan system e-katalog untuk jenis  pekerjaan pemeliharaan rutin jalan;</a:t>
            </a:r>
          </a:p>
          <a:p>
            <a:pPr algn="just"/>
            <a:r>
              <a:rPr lang="id-ID" sz="1400" dirty="0">
                <a:ln>
                  <a:solidFill>
                    <a:schemeClr val="tx1"/>
                  </a:solidFill>
                </a:ln>
                <a:solidFill>
                  <a:schemeClr val="tx1"/>
                </a:solidFill>
                <a:effectLst>
                  <a:glow rad="101600">
                    <a:schemeClr val="accent6">
                      <a:satMod val="175000"/>
                      <a:alpha val="40000"/>
                    </a:schemeClr>
                  </a:glow>
                </a:effectLst>
                <a:ea typeface="BatangChe" panose="02030609000101010101" pitchFamily="49" charset="-127"/>
              </a:rPr>
              <a:t>- Peningkatan keterlibatan masyarakat dan transparansi untuk kualitas pekerjaan pemeliharaan jalan; peningkatan peran FLLAJ dalam kegiatan pemeliharaan jalan; penanganan keluhan/masukan masyarakat dan penerapan kesetaraan gender dan keterlibatan kaum marginal (kelompok disabilitas dll).</a:t>
            </a:r>
          </a:p>
          <a:p>
            <a:pPr algn="just"/>
            <a:r>
              <a:rPr lang="id-ID" sz="1400" dirty="0">
                <a:ln>
                  <a:solidFill>
                    <a:schemeClr val="tx1"/>
                  </a:solidFill>
                </a:ln>
                <a:solidFill>
                  <a:schemeClr val="tx1"/>
                </a:solidFill>
                <a:effectLst>
                  <a:glow rad="101600">
                    <a:schemeClr val="accent6">
                      <a:satMod val="175000"/>
                      <a:alpha val="40000"/>
                    </a:schemeClr>
                  </a:glow>
                </a:effectLst>
                <a:ea typeface="BatangChe" panose="02030609000101010101" pitchFamily="49" charset="-127"/>
              </a:rPr>
              <a:t>*Tujuan PHJD :</a:t>
            </a:r>
          </a:p>
          <a:p>
            <a:pPr marL="285750" indent="-285750" algn="just">
              <a:buFontTx/>
              <a:buChar char="-"/>
            </a:pPr>
            <a:r>
              <a:rPr lang="id-ID" sz="1400" dirty="0">
                <a:ln>
                  <a:solidFill>
                    <a:schemeClr val="tx1"/>
                  </a:solidFill>
                </a:ln>
                <a:solidFill>
                  <a:schemeClr val="tx1"/>
                </a:solidFill>
                <a:effectLst>
                  <a:glow rad="101600">
                    <a:schemeClr val="accent6">
                      <a:satMod val="175000"/>
                      <a:alpha val="40000"/>
                    </a:schemeClr>
                  </a:glow>
                </a:effectLst>
                <a:ea typeface="BatangChe" panose="02030609000101010101" pitchFamily="49" charset="-127"/>
              </a:rPr>
              <a:t>Upaya percepatan pencapaian target kemantapan jalan provinsi 75 % dan jalan kabupaten 65 %;</a:t>
            </a:r>
          </a:p>
          <a:p>
            <a:pPr marL="285750" indent="-285750" algn="just">
              <a:buFontTx/>
              <a:buChar char="-"/>
            </a:pPr>
            <a:r>
              <a:rPr lang="id-ID" sz="1400" dirty="0">
                <a:ln>
                  <a:solidFill>
                    <a:schemeClr val="tx1"/>
                  </a:solidFill>
                </a:ln>
                <a:solidFill>
                  <a:schemeClr val="tx1"/>
                </a:solidFill>
                <a:effectLst>
                  <a:glow rad="101600">
                    <a:schemeClr val="accent6">
                      <a:satMod val="175000"/>
                      <a:alpha val="40000"/>
                    </a:schemeClr>
                  </a:glow>
                </a:effectLst>
                <a:ea typeface="BatangChe" panose="02030609000101010101" pitchFamily="49" charset="-127"/>
              </a:rPr>
              <a:t>Meningkatkan konektifitas berbasis koridor di Kawasan Strategi Nasional (KSN);</a:t>
            </a:r>
          </a:p>
          <a:p>
            <a:pPr marL="285750" indent="-285750" algn="just">
              <a:buFontTx/>
              <a:buChar char="-"/>
            </a:pPr>
            <a:r>
              <a:rPr lang="id-ID" sz="1400" dirty="0">
                <a:ln>
                  <a:solidFill>
                    <a:schemeClr val="tx1"/>
                  </a:solidFill>
                </a:ln>
                <a:solidFill>
                  <a:schemeClr val="tx1"/>
                </a:solidFill>
                <a:effectLst>
                  <a:glow rad="101600">
                    <a:schemeClr val="accent6">
                      <a:satMod val="175000"/>
                      <a:alpha val="40000"/>
                    </a:schemeClr>
                  </a:glow>
                </a:effectLst>
                <a:ea typeface="BatangChe" panose="02030609000101010101" pitchFamily="49" charset="-127"/>
              </a:rPr>
              <a:t>Meningkatkan tata kelola penyelenggaraan jalan daerah.</a:t>
            </a:r>
          </a:p>
          <a:p>
            <a:pPr algn="just"/>
            <a:r>
              <a:rPr lang="id-ID" sz="1400" dirty="0">
                <a:ln>
                  <a:solidFill>
                    <a:schemeClr val="tx1"/>
                  </a:solidFill>
                </a:ln>
                <a:solidFill>
                  <a:schemeClr val="tx1"/>
                </a:solidFill>
                <a:effectLst>
                  <a:glow rad="101600">
                    <a:schemeClr val="accent6">
                      <a:satMod val="175000"/>
                      <a:alpha val="40000"/>
                    </a:schemeClr>
                  </a:glow>
                </a:effectLst>
                <a:ea typeface="BatangChe" panose="02030609000101010101" pitchFamily="49" charset="-127"/>
              </a:rPr>
              <a:t>*Lingkup Kegiatan PHJD :</a:t>
            </a:r>
          </a:p>
          <a:p>
            <a:pPr marL="285750" indent="-285750" algn="just">
              <a:buFontTx/>
              <a:buChar char="-"/>
            </a:pPr>
            <a:r>
              <a:rPr lang="id-ID" sz="1400" dirty="0">
                <a:ln>
                  <a:solidFill>
                    <a:schemeClr val="tx1"/>
                  </a:solidFill>
                </a:ln>
                <a:solidFill>
                  <a:schemeClr val="tx1"/>
                </a:solidFill>
                <a:effectLst>
                  <a:glow rad="101600">
                    <a:schemeClr val="accent6">
                      <a:satMod val="175000"/>
                      <a:alpha val="40000"/>
                    </a:schemeClr>
                  </a:glow>
                </a:effectLst>
                <a:ea typeface="BatangChe" panose="02030609000101010101" pitchFamily="49" charset="-127"/>
              </a:rPr>
              <a:t>Kegiatan Fisik : * Pemel. rutin jalan termasuk Backlog and Minor Works (BMW)/Rutin kondisi,Backlog Minimum dan Holding Treatment;  Pemel. Berkala jalan DAN Rehabilitasi &amp; peningkatan jalan*.</a:t>
            </a:r>
          </a:p>
          <a:p>
            <a:pPr marL="285750" indent="-285750" algn="just">
              <a:buFontTx/>
              <a:buChar char="-"/>
            </a:pPr>
            <a:r>
              <a:rPr lang="id-ID" sz="1400" dirty="0">
                <a:ln>
                  <a:solidFill>
                    <a:schemeClr val="tx1"/>
                  </a:solidFill>
                </a:ln>
                <a:solidFill>
                  <a:schemeClr val="tx1"/>
                </a:solidFill>
                <a:effectLst>
                  <a:glow rad="101600">
                    <a:schemeClr val="accent6">
                      <a:satMod val="175000"/>
                      <a:alpha val="40000"/>
                    </a:schemeClr>
                  </a:glow>
                </a:effectLst>
                <a:ea typeface="BatangChe" panose="02030609000101010101" pitchFamily="49" charset="-127"/>
              </a:rPr>
              <a:t>Kegiatan Non Fisik :* Peningkatan kepedulian atas isu keselamatan &amp; kesehatan kerja (Sistem Mangemen Keselamatan dan Kesehatan Kerja/SMK3); Peningkatan pemenuhan kriterian jalan yang berkeselamatan; Peningkatan kapasitas penyelenggaraan jalan (Dinas PU/Bina Marga,Bappeda dan instansi terkait lainnya termasuk penyedia jasa) DAN Peningkatan tata kelola dan sumber daya manusia, misalnya pembentukan peningkatan peran FLLAJ, Pokdarwis, Simpul Pengetahuan Jalan Daerah (SPJD), Pusat Rujukan (Reference Center), dukungan thd kesetaraan gender dan pemberian keselamatan bg kaum disabilitas dalam kegiatan pengelolaan jalan dll.</a:t>
            </a:r>
          </a:p>
          <a:p>
            <a:pPr algn="just"/>
            <a:r>
              <a:rPr lang="id-ID" sz="1400" dirty="0">
                <a:ln>
                  <a:solidFill>
                    <a:schemeClr val="tx1"/>
                  </a:solidFill>
                </a:ln>
                <a:solidFill>
                  <a:schemeClr val="tx1"/>
                </a:solidFill>
                <a:effectLst>
                  <a:glow rad="101600">
                    <a:schemeClr val="accent6">
                      <a:satMod val="175000"/>
                      <a:alpha val="40000"/>
                    </a:schemeClr>
                  </a:glow>
                </a:effectLst>
                <a:ea typeface="BatangChe" panose="02030609000101010101" pitchFamily="49" charset="-127"/>
              </a:rPr>
              <a:t>*Oleh karena Wilayah UPT . Pengelolaan Jalan dan Jembatan Malang ,berada pada lingkup koneksi dengan Kawasan Strategi Nasional, sehingga UPT.  Malang mendapat Program Hibah Jalan Daerah.</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7264" y="273615"/>
            <a:ext cx="9943850" cy="6452886"/>
          </a:xfrm>
          <a:prstGeom prst="rect">
            <a:avLst/>
          </a:prstGeom>
          <a:solidFill>
            <a:schemeClr val="tx1">
              <a:lumMod val="85000"/>
              <a:lumOff val="1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63" dirty="0"/>
          </a:p>
        </p:txBody>
      </p:sp>
      <p:grpSp>
        <p:nvGrpSpPr>
          <p:cNvPr id="13" name="Group 12"/>
          <p:cNvGrpSpPr/>
          <p:nvPr/>
        </p:nvGrpSpPr>
        <p:grpSpPr>
          <a:xfrm>
            <a:off x="2027675" y="-1065510"/>
            <a:ext cx="8466929" cy="8989020"/>
            <a:chOff x="2356989" y="-2133923"/>
            <a:chExt cx="10501632" cy="11063409"/>
          </a:xfrm>
        </p:grpSpPr>
        <p:sp>
          <p:nvSpPr>
            <p:cNvPr id="5" name="TextBox 4"/>
            <p:cNvSpPr txBox="1"/>
            <p:nvPr/>
          </p:nvSpPr>
          <p:spPr>
            <a:xfrm>
              <a:off x="8629001" y="3223603"/>
              <a:ext cx="336407" cy="221441"/>
            </a:xfrm>
            <a:prstGeom prst="rect">
              <a:avLst/>
            </a:prstGeom>
            <a:noFill/>
          </p:spPr>
          <p:txBody>
            <a:bodyPr wrap="none" rtlCol="0">
              <a:spAutoFit/>
            </a:bodyPr>
            <a:lstStyle/>
            <a:p>
              <a:r>
                <a:rPr lang="en-US" sz="569" dirty="0">
                  <a:solidFill>
                    <a:srgbClr val="FFFF00"/>
                  </a:solidFill>
                </a:rPr>
                <a:t>80</a:t>
              </a:r>
            </a:p>
          </p:txBody>
        </p:sp>
        <p:grpSp>
          <p:nvGrpSpPr>
            <p:cNvPr id="6" name="Group 5"/>
            <p:cNvGrpSpPr/>
            <p:nvPr/>
          </p:nvGrpSpPr>
          <p:grpSpPr>
            <a:xfrm>
              <a:off x="3298597" y="5510324"/>
              <a:ext cx="4989800" cy="668550"/>
              <a:chOff x="1714521" y="4050202"/>
              <a:chExt cx="2460898" cy="337562"/>
            </a:xfrm>
          </p:grpSpPr>
          <p:sp>
            <p:nvSpPr>
              <p:cNvPr id="7" name="Drawing 707"/>
              <p:cNvSpPr>
                <a:spLocks/>
              </p:cNvSpPr>
              <p:nvPr/>
            </p:nvSpPr>
            <p:spPr bwMode="auto">
              <a:xfrm>
                <a:off x="1714521" y="4050202"/>
                <a:ext cx="1899139" cy="320638"/>
              </a:xfrm>
              <a:custGeom>
                <a:avLst/>
                <a:gdLst>
                  <a:gd name="T0" fmla="*/ 0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0 h 16384"/>
                  <a:gd name="T16" fmla="*/ 2147483647 w 16384"/>
                  <a:gd name="T17" fmla="*/ 0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2147483647 w 16384"/>
                  <a:gd name="T39" fmla="*/ 2147483647 h 16384"/>
                  <a:gd name="T40" fmla="*/ 2147483647 w 16384"/>
                  <a:gd name="T41" fmla="*/ 2147483647 h 163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84"/>
                  <a:gd name="T64" fmla="*/ 0 h 16384"/>
                  <a:gd name="T65" fmla="*/ 16384 w 16384"/>
                  <a:gd name="T66" fmla="*/ 16384 h 163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84" h="16384">
                    <a:moveTo>
                      <a:pt x="0" y="8192"/>
                    </a:moveTo>
                    <a:lnTo>
                      <a:pt x="1277" y="8192"/>
                    </a:lnTo>
                    <a:lnTo>
                      <a:pt x="1915" y="7168"/>
                    </a:lnTo>
                    <a:lnTo>
                      <a:pt x="2553" y="5120"/>
                    </a:lnTo>
                    <a:lnTo>
                      <a:pt x="3830" y="5120"/>
                    </a:lnTo>
                    <a:lnTo>
                      <a:pt x="5107" y="3072"/>
                    </a:lnTo>
                    <a:lnTo>
                      <a:pt x="5745" y="1024"/>
                    </a:lnTo>
                    <a:lnTo>
                      <a:pt x="6383" y="0"/>
                    </a:lnTo>
                    <a:lnTo>
                      <a:pt x="8298" y="0"/>
                    </a:lnTo>
                    <a:lnTo>
                      <a:pt x="8937" y="3072"/>
                    </a:lnTo>
                    <a:lnTo>
                      <a:pt x="9575" y="4096"/>
                    </a:lnTo>
                    <a:lnTo>
                      <a:pt x="9575" y="7168"/>
                    </a:lnTo>
                    <a:lnTo>
                      <a:pt x="10426" y="13312"/>
                    </a:lnTo>
                    <a:lnTo>
                      <a:pt x="11065" y="15360"/>
                    </a:lnTo>
                    <a:lnTo>
                      <a:pt x="11703" y="16384"/>
                    </a:lnTo>
                    <a:lnTo>
                      <a:pt x="11916" y="13312"/>
                    </a:lnTo>
                    <a:lnTo>
                      <a:pt x="12554" y="11264"/>
                    </a:lnTo>
                    <a:lnTo>
                      <a:pt x="14469" y="11264"/>
                    </a:lnTo>
                    <a:lnTo>
                      <a:pt x="15107" y="12288"/>
                    </a:lnTo>
                    <a:lnTo>
                      <a:pt x="15746" y="14336"/>
                    </a:lnTo>
                    <a:lnTo>
                      <a:pt x="16384" y="15360"/>
                    </a:lnTo>
                  </a:path>
                </a:pathLst>
              </a:custGeom>
              <a:noFill/>
              <a:ln w="38100">
                <a:solidFill>
                  <a:srgbClr val="FF0000"/>
                </a:solidFill>
                <a:round/>
                <a:headEnd/>
                <a:tailEnd/>
              </a:ln>
            </p:spPr>
            <p:txBody>
              <a:bodyPr/>
              <a:lstStyle/>
              <a:p>
                <a:endParaRPr lang="id-ID" sz="1463"/>
              </a:p>
            </p:txBody>
          </p:sp>
          <p:sp>
            <p:nvSpPr>
              <p:cNvPr id="8" name="Drawing 708"/>
              <p:cNvSpPr>
                <a:spLocks/>
              </p:cNvSpPr>
              <p:nvPr/>
            </p:nvSpPr>
            <p:spPr bwMode="auto">
              <a:xfrm>
                <a:off x="3643333" y="4167578"/>
                <a:ext cx="532086" cy="188821"/>
              </a:xfrm>
              <a:custGeom>
                <a:avLst/>
                <a:gdLst>
                  <a:gd name="T0" fmla="*/ 0 w 16384"/>
                  <a:gd name="T1" fmla="*/ 2147483647 h 16384"/>
                  <a:gd name="T2" fmla="*/ 2147483647 w 16384"/>
                  <a:gd name="T3" fmla="*/ 2147483647 h 16384"/>
                  <a:gd name="T4" fmla="*/ 2147483647 w 16384"/>
                  <a:gd name="T5" fmla="*/ 2147483647 h 16384"/>
                  <a:gd name="T6" fmla="*/ 2147483647 w 16384"/>
                  <a:gd name="T7" fmla="*/ 2147483647 h 16384"/>
                  <a:gd name="T8" fmla="*/ 2147483647 w 16384"/>
                  <a:gd name="T9" fmla="*/ 0 h 16384"/>
                  <a:gd name="T10" fmla="*/ 0 60000 65536"/>
                  <a:gd name="T11" fmla="*/ 0 60000 65536"/>
                  <a:gd name="T12" fmla="*/ 0 60000 65536"/>
                  <a:gd name="T13" fmla="*/ 0 60000 65536"/>
                  <a:gd name="T14" fmla="*/ 0 60000 65536"/>
                  <a:gd name="T15" fmla="*/ 0 w 16384"/>
                  <a:gd name="T16" fmla="*/ 0 h 16384"/>
                  <a:gd name="T17" fmla="*/ 16384 w 16384"/>
                  <a:gd name="T18" fmla="*/ 16384 h 16384"/>
                </a:gdLst>
                <a:ahLst/>
                <a:cxnLst>
                  <a:cxn ang="T10">
                    <a:pos x="T0" y="T1"/>
                  </a:cxn>
                  <a:cxn ang="T11">
                    <a:pos x="T2" y="T3"/>
                  </a:cxn>
                  <a:cxn ang="T12">
                    <a:pos x="T4" y="T5"/>
                  </a:cxn>
                  <a:cxn ang="T13">
                    <a:pos x="T6" y="T7"/>
                  </a:cxn>
                  <a:cxn ang="T14">
                    <a:pos x="T8" y="T9"/>
                  </a:cxn>
                </a:cxnLst>
                <a:rect l="T15" t="T16" r="T17" b="T18"/>
                <a:pathLst>
                  <a:path w="16384" h="16384">
                    <a:moveTo>
                      <a:pt x="0" y="16384"/>
                    </a:moveTo>
                    <a:lnTo>
                      <a:pt x="2731" y="14043"/>
                    </a:lnTo>
                    <a:lnTo>
                      <a:pt x="5461" y="14043"/>
                    </a:lnTo>
                    <a:lnTo>
                      <a:pt x="10923" y="9362"/>
                    </a:lnTo>
                    <a:lnTo>
                      <a:pt x="16384" y="0"/>
                    </a:lnTo>
                  </a:path>
                </a:pathLst>
              </a:custGeom>
              <a:noFill/>
              <a:ln w="38100">
                <a:solidFill>
                  <a:srgbClr val="FF0000"/>
                </a:solidFill>
                <a:round/>
                <a:headEnd/>
                <a:tailEnd/>
              </a:ln>
            </p:spPr>
            <p:txBody>
              <a:bodyPr/>
              <a:lstStyle/>
              <a:p>
                <a:endParaRPr lang="id-ID" sz="1463"/>
              </a:p>
            </p:txBody>
          </p:sp>
          <p:sp>
            <p:nvSpPr>
              <p:cNvPr id="9" name="Oval 860"/>
              <p:cNvSpPr>
                <a:spLocks noChangeArrowheads="1"/>
              </p:cNvSpPr>
              <p:nvPr/>
            </p:nvSpPr>
            <p:spPr bwMode="auto">
              <a:xfrm>
                <a:off x="3524638" y="4293458"/>
                <a:ext cx="118696" cy="94306"/>
              </a:xfrm>
              <a:prstGeom prst="ellipse">
                <a:avLst/>
              </a:prstGeom>
              <a:solidFill>
                <a:srgbClr val="FFFFFF"/>
              </a:solidFill>
              <a:ln w="38100">
                <a:solidFill>
                  <a:srgbClr val="FF0000"/>
                </a:solidFill>
                <a:round/>
                <a:headEnd/>
                <a:tailEnd/>
              </a:ln>
            </p:spPr>
            <p:txBody>
              <a:bodyPr/>
              <a:lstStyle/>
              <a:p>
                <a:endParaRPr lang="en-US" sz="1463"/>
              </a:p>
            </p:txBody>
          </p:sp>
          <p:sp>
            <p:nvSpPr>
              <p:cNvPr id="10" name="Oval 860"/>
              <p:cNvSpPr>
                <a:spLocks noChangeArrowheads="1"/>
              </p:cNvSpPr>
              <p:nvPr/>
            </p:nvSpPr>
            <p:spPr bwMode="auto">
              <a:xfrm>
                <a:off x="2778693" y="4167578"/>
                <a:ext cx="118696" cy="94306"/>
              </a:xfrm>
              <a:prstGeom prst="ellipse">
                <a:avLst/>
              </a:prstGeom>
              <a:solidFill>
                <a:srgbClr val="FFFFFF"/>
              </a:solidFill>
              <a:ln w="38100">
                <a:solidFill>
                  <a:srgbClr val="FF0000"/>
                </a:solidFill>
                <a:round/>
                <a:headEnd/>
                <a:tailEnd/>
              </a:ln>
            </p:spPr>
            <p:txBody>
              <a:bodyPr/>
              <a:lstStyle/>
              <a:p>
                <a:endParaRPr lang="en-US" sz="1463"/>
              </a:p>
            </p:txBody>
          </p:sp>
        </p:grpSp>
        <p:sp>
          <p:nvSpPr>
            <p:cNvPr id="15" name="Drawing 634"/>
            <p:cNvSpPr>
              <a:spLocks/>
            </p:cNvSpPr>
            <p:nvPr/>
          </p:nvSpPr>
          <p:spPr bwMode="auto">
            <a:xfrm>
              <a:off x="8292546" y="5771804"/>
              <a:ext cx="1379409" cy="206817"/>
            </a:xfrm>
            <a:custGeom>
              <a:avLst/>
              <a:gdLst>
                <a:gd name="T0" fmla="*/ 0 w 16384"/>
                <a:gd name="T1" fmla="*/ 0 h 16384"/>
                <a:gd name="T2" fmla="*/ 2147483647 w 16384"/>
                <a:gd name="T3" fmla="*/ 0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0 60000 65536"/>
                <a:gd name="T17" fmla="*/ 0 60000 65536"/>
                <a:gd name="T18" fmla="*/ 0 60000 65536"/>
                <a:gd name="T19" fmla="*/ 0 60000 65536"/>
                <a:gd name="T20" fmla="*/ 0 60000 65536"/>
                <a:gd name="T21" fmla="*/ 0 60000 65536"/>
                <a:gd name="T22" fmla="*/ 0 60000 65536"/>
                <a:gd name="T23" fmla="*/ 0 60000 65536"/>
                <a:gd name="T24" fmla="*/ 0 w 16384"/>
                <a:gd name="T25" fmla="*/ 0 h 16384"/>
                <a:gd name="T26" fmla="*/ 16384 w 16384"/>
                <a:gd name="T27" fmla="*/ 16384 h 16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384" h="16384">
                  <a:moveTo>
                    <a:pt x="0" y="0"/>
                  </a:moveTo>
                  <a:lnTo>
                    <a:pt x="2048" y="0"/>
                  </a:lnTo>
                  <a:lnTo>
                    <a:pt x="4096" y="5461"/>
                  </a:lnTo>
                  <a:lnTo>
                    <a:pt x="6144" y="5461"/>
                  </a:lnTo>
                  <a:lnTo>
                    <a:pt x="8192" y="10923"/>
                  </a:lnTo>
                  <a:lnTo>
                    <a:pt x="12288" y="10923"/>
                  </a:lnTo>
                  <a:lnTo>
                    <a:pt x="14336" y="16384"/>
                  </a:lnTo>
                  <a:lnTo>
                    <a:pt x="16384" y="16384"/>
                  </a:lnTo>
                </a:path>
              </a:pathLst>
            </a:custGeom>
            <a:noFill/>
            <a:ln w="38100">
              <a:solidFill>
                <a:srgbClr val="FF0000"/>
              </a:solidFill>
              <a:round/>
              <a:headEnd/>
              <a:tailEnd/>
            </a:ln>
          </p:spPr>
          <p:txBody>
            <a:bodyPr/>
            <a:lstStyle/>
            <a:p>
              <a:endParaRPr lang="id-ID" sz="1463"/>
            </a:p>
          </p:txBody>
        </p:sp>
        <p:sp>
          <p:nvSpPr>
            <p:cNvPr id="17" name="Drawing 711"/>
            <p:cNvSpPr>
              <a:spLocks/>
            </p:cNvSpPr>
            <p:nvPr/>
          </p:nvSpPr>
          <p:spPr bwMode="auto">
            <a:xfrm>
              <a:off x="8292548" y="4725868"/>
              <a:ext cx="300840" cy="933871"/>
            </a:xfrm>
            <a:custGeom>
              <a:avLst/>
              <a:gdLst>
                <a:gd name="T0" fmla="*/ 2147483647 w 16384"/>
                <a:gd name="T1" fmla="*/ 0 h 16384"/>
                <a:gd name="T2" fmla="*/ 2147483647 w 16384"/>
                <a:gd name="T3" fmla="*/ 2147483647 h 16384"/>
                <a:gd name="T4" fmla="*/ 2147483647 w 16384"/>
                <a:gd name="T5" fmla="*/ 2147483647 h 16384"/>
                <a:gd name="T6" fmla="*/ 0 w 16384"/>
                <a:gd name="T7" fmla="*/ 2147483647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16384" y="6144"/>
                  </a:lnTo>
                  <a:lnTo>
                    <a:pt x="4096" y="12288"/>
                  </a:lnTo>
                  <a:lnTo>
                    <a:pt x="0" y="16384"/>
                  </a:lnTo>
                </a:path>
              </a:pathLst>
            </a:custGeom>
            <a:noFill/>
            <a:ln w="38100">
              <a:solidFill>
                <a:srgbClr val="FF0000"/>
              </a:solidFill>
              <a:round/>
              <a:headEnd/>
              <a:tailEnd/>
            </a:ln>
          </p:spPr>
          <p:txBody>
            <a:bodyPr/>
            <a:lstStyle/>
            <a:p>
              <a:endParaRPr lang="id-ID" sz="1463"/>
            </a:p>
          </p:txBody>
        </p:sp>
        <p:sp>
          <p:nvSpPr>
            <p:cNvPr id="19" name="Drawing 718"/>
            <p:cNvSpPr>
              <a:spLocks/>
            </p:cNvSpPr>
            <p:nvPr/>
          </p:nvSpPr>
          <p:spPr bwMode="auto">
            <a:xfrm>
              <a:off x="8658012" y="3007114"/>
              <a:ext cx="724248" cy="1273504"/>
            </a:xfrm>
            <a:custGeom>
              <a:avLst/>
              <a:gdLst>
                <a:gd name="T0" fmla="*/ 2147483647 w 16384"/>
                <a:gd name="T1" fmla="*/ 0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0 w 16384"/>
                <a:gd name="T13" fmla="*/ 2147483647 h 16384"/>
                <a:gd name="T14" fmla="*/ 0 60000 65536"/>
                <a:gd name="T15" fmla="*/ 0 60000 65536"/>
                <a:gd name="T16" fmla="*/ 0 60000 65536"/>
                <a:gd name="T17" fmla="*/ 0 60000 65536"/>
                <a:gd name="T18" fmla="*/ 0 60000 65536"/>
                <a:gd name="T19" fmla="*/ 0 60000 65536"/>
                <a:gd name="T20" fmla="*/ 0 60000 65536"/>
                <a:gd name="T21" fmla="*/ 0 w 16384"/>
                <a:gd name="T22" fmla="*/ 0 h 16384"/>
                <a:gd name="T23" fmla="*/ 16384 w 16384"/>
                <a:gd name="T24" fmla="*/ 16384 h 163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84" h="16384">
                  <a:moveTo>
                    <a:pt x="16384" y="0"/>
                  </a:moveTo>
                  <a:lnTo>
                    <a:pt x="14199" y="1695"/>
                  </a:lnTo>
                  <a:lnTo>
                    <a:pt x="13107" y="3390"/>
                  </a:lnTo>
                  <a:lnTo>
                    <a:pt x="6554" y="8474"/>
                  </a:lnTo>
                  <a:lnTo>
                    <a:pt x="6554" y="10169"/>
                  </a:lnTo>
                  <a:lnTo>
                    <a:pt x="3277" y="15254"/>
                  </a:lnTo>
                  <a:lnTo>
                    <a:pt x="0" y="16384"/>
                  </a:lnTo>
                </a:path>
              </a:pathLst>
            </a:custGeom>
            <a:noFill/>
            <a:ln w="50800">
              <a:solidFill>
                <a:srgbClr val="FF0000"/>
              </a:solidFill>
              <a:round/>
              <a:headEnd/>
              <a:tailEnd/>
            </a:ln>
          </p:spPr>
          <p:txBody>
            <a:bodyPr/>
            <a:lstStyle/>
            <a:p>
              <a:endParaRPr lang="id-ID" sz="1463"/>
            </a:p>
          </p:txBody>
        </p:sp>
        <p:sp>
          <p:nvSpPr>
            <p:cNvPr id="20" name="Drawing 547"/>
            <p:cNvSpPr>
              <a:spLocks/>
            </p:cNvSpPr>
            <p:nvPr/>
          </p:nvSpPr>
          <p:spPr bwMode="auto">
            <a:xfrm>
              <a:off x="9856919" y="5921225"/>
              <a:ext cx="2141952" cy="541691"/>
            </a:xfrm>
            <a:custGeom>
              <a:avLst/>
              <a:gdLst>
                <a:gd name="T0" fmla="*/ 0 w 16384"/>
                <a:gd name="T1" fmla="*/ 0 h 16384"/>
                <a:gd name="T2" fmla="*/ 2147483647 w 16384"/>
                <a:gd name="T3" fmla="*/ 2147483647 h 16384"/>
                <a:gd name="T4" fmla="*/ 2147483647 w 16384"/>
                <a:gd name="T5" fmla="*/ 2147483647 h 16384"/>
                <a:gd name="T6" fmla="*/ 0 w 16384"/>
                <a:gd name="T7" fmla="*/ 0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384"/>
                <a:gd name="T55" fmla="*/ 0 h 16384"/>
                <a:gd name="T56" fmla="*/ 16384 w 16384"/>
                <a:gd name="T57" fmla="*/ 16384 h 163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384" h="16384">
                  <a:moveTo>
                    <a:pt x="0" y="0"/>
                  </a:moveTo>
                  <a:lnTo>
                    <a:pt x="964" y="1214"/>
                  </a:lnTo>
                  <a:lnTo>
                    <a:pt x="1606" y="3034"/>
                  </a:lnTo>
                  <a:lnTo>
                    <a:pt x="0" y="0"/>
                  </a:lnTo>
                  <a:lnTo>
                    <a:pt x="1928" y="3034"/>
                  </a:lnTo>
                  <a:lnTo>
                    <a:pt x="2891" y="4248"/>
                  </a:lnTo>
                  <a:lnTo>
                    <a:pt x="3534" y="6068"/>
                  </a:lnTo>
                  <a:lnTo>
                    <a:pt x="4498" y="7282"/>
                  </a:lnTo>
                  <a:lnTo>
                    <a:pt x="5140" y="9102"/>
                  </a:lnTo>
                  <a:lnTo>
                    <a:pt x="6104" y="10316"/>
                  </a:lnTo>
                  <a:lnTo>
                    <a:pt x="7389" y="13957"/>
                  </a:lnTo>
                  <a:lnTo>
                    <a:pt x="9316" y="15170"/>
                  </a:lnTo>
                  <a:lnTo>
                    <a:pt x="10280" y="16384"/>
                  </a:lnTo>
                  <a:lnTo>
                    <a:pt x="13171" y="16384"/>
                  </a:lnTo>
                  <a:lnTo>
                    <a:pt x="13814" y="14564"/>
                  </a:lnTo>
                  <a:lnTo>
                    <a:pt x="14778" y="14564"/>
                  </a:lnTo>
                  <a:lnTo>
                    <a:pt x="15741" y="13957"/>
                  </a:lnTo>
                  <a:lnTo>
                    <a:pt x="16384" y="12136"/>
                  </a:lnTo>
                </a:path>
              </a:pathLst>
            </a:custGeom>
            <a:noFill/>
            <a:ln w="38100">
              <a:solidFill>
                <a:srgbClr val="FF0000"/>
              </a:solidFill>
              <a:round/>
              <a:headEnd/>
              <a:tailEnd/>
            </a:ln>
          </p:spPr>
          <p:txBody>
            <a:bodyPr/>
            <a:lstStyle/>
            <a:p>
              <a:endParaRPr lang="id-ID" sz="1463"/>
            </a:p>
          </p:txBody>
        </p:sp>
        <p:grpSp>
          <p:nvGrpSpPr>
            <p:cNvPr id="21" name="Group 20"/>
            <p:cNvGrpSpPr/>
            <p:nvPr/>
          </p:nvGrpSpPr>
          <p:grpSpPr>
            <a:xfrm>
              <a:off x="4862968" y="2652847"/>
              <a:ext cx="3670252" cy="2073027"/>
              <a:chOff x="2486046" y="2607415"/>
              <a:chExt cx="1810116" cy="1046705"/>
            </a:xfrm>
          </p:grpSpPr>
          <p:sp>
            <p:nvSpPr>
              <p:cNvPr id="22" name="Drawing 545"/>
              <p:cNvSpPr>
                <a:spLocks/>
              </p:cNvSpPr>
              <p:nvPr/>
            </p:nvSpPr>
            <p:spPr bwMode="auto">
              <a:xfrm>
                <a:off x="3940074" y="3295760"/>
                <a:ext cx="356088" cy="358360"/>
              </a:xfrm>
              <a:custGeom>
                <a:avLst/>
                <a:gdLst>
                  <a:gd name="T0" fmla="*/ 2147483647 w 16384"/>
                  <a:gd name="T1" fmla="*/ 0 h 16384"/>
                  <a:gd name="T2" fmla="*/ 0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0 60000 65536"/>
                  <a:gd name="T15" fmla="*/ 0 60000 65536"/>
                  <a:gd name="T16" fmla="*/ 0 60000 65536"/>
                  <a:gd name="T17" fmla="*/ 0 60000 65536"/>
                  <a:gd name="T18" fmla="*/ 0 60000 65536"/>
                  <a:gd name="T19" fmla="*/ 0 60000 65536"/>
                  <a:gd name="T20" fmla="*/ 0 60000 65536"/>
                  <a:gd name="T21" fmla="*/ 0 w 16384"/>
                  <a:gd name="T22" fmla="*/ 0 h 16384"/>
                  <a:gd name="T23" fmla="*/ 16384 w 16384"/>
                  <a:gd name="T24" fmla="*/ 16384 h 163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84" h="16384">
                    <a:moveTo>
                      <a:pt x="1365" y="0"/>
                    </a:moveTo>
                    <a:lnTo>
                      <a:pt x="0" y="2731"/>
                    </a:lnTo>
                    <a:lnTo>
                      <a:pt x="2731" y="5461"/>
                    </a:lnTo>
                    <a:lnTo>
                      <a:pt x="5461" y="10923"/>
                    </a:lnTo>
                    <a:lnTo>
                      <a:pt x="8192" y="13653"/>
                    </a:lnTo>
                    <a:lnTo>
                      <a:pt x="12288" y="14564"/>
                    </a:lnTo>
                    <a:lnTo>
                      <a:pt x="16384" y="16384"/>
                    </a:lnTo>
                  </a:path>
                </a:pathLst>
              </a:custGeom>
              <a:noFill/>
              <a:ln w="50800">
                <a:solidFill>
                  <a:srgbClr val="0000FF"/>
                </a:solidFill>
                <a:round/>
                <a:headEnd/>
                <a:tailEnd/>
              </a:ln>
            </p:spPr>
            <p:txBody>
              <a:bodyPr/>
              <a:lstStyle/>
              <a:p>
                <a:endParaRPr lang="id-ID" sz="1463"/>
              </a:p>
            </p:txBody>
          </p:sp>
          <p:sp>
            <p:nvSpPr>
              <p:cNvPr id="23" name="Drawing 540"/>
              <p:cNvSpPr>
                <a:spLocks/>
              </p:cNvSpPr>
              <p:nvPr/>
            </p:nvSpPr>
            <p:spPr bwMode="auto">
              <a:xfrm>
                <a:off x="2486046" y="2607415"/>
                <a:ext cx="1454028" cy="678998"/>
              </a:xfrm>
              <a:custGeom>
                <a:avLst/>
                <a:gdLst>
                  <a:gd name="T0" fmla="*/ 0 w 16384"/>
                  <a:gd name="T1" fmla="*/ 0 h 16384"/>
                  <a:gd name="T2" fmla="*/ 2147483647 w 16384"/>
                  <a:gd name="T3" fmla="*/ 2147483647 h 16384"/>
                  <a:gd name="T4" fmla="*/ 2147483647 w 16384"/>
                  <a:gd name="T5" fmla="*/ 2147483647 h 16384"/>
                  <a:gd name="T6" fmla="*/ 2147483647 w 16384"/>
                  <a:gd name="T7" fmla="*/ 2147483647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2147483647 w 16384"/>
                  <a:gd name="T27" fmla="*/ 2147483647 h 16384"/>
                  <a:gd name="T28" fmla="*/ 2147483647 w 16384"/>
                  <a:gd name="T29" fmla="*/ 2147483647 h 16384"/>
                  <a:gd name="T30" fmla="*/ 2147483647 w 16384"/>
                  <a:gd name="T31" fmla="*/ 2147483647 h 16384"/>
                  <a:gd name="T32" fmla="*/ 2147483647 w 16384"/>
                  <a:gd name="T33" fmla="*/ 2147483647 h 16384"/>
                  <a:gd name="T34" fmla="*/ 2147483647 w 16384"/>
                  <a:gd name="T35" fmla="*/ 2147483647 h 16384"/>
                  <a:gd name="T36" fmla="*/ 2147483647 w 16384"/>
                  <a:gd name="T37" fmla="*/ 2147483647 h 163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384"/>
                  <a:gd name="T58" fmla="*/ 0 h 16384"/>
                  <a:gd name="T59" fmla="*/ 16384 w 16384"/>
                  <a:gd name="T60" fmla="*/ 16384 h 163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384" h="16384">
                    <a:moveTo>
                      <a:pt x="0" y="0"/>
                    </a:moveTo>
                    <a:lnTo>
                      <a:pt x="282" y="1489"/>
                    </a:lnTo>
                    <a:lnTo>
                      <a:pt x="847" y="2979"/>
                    </a:lnTo>
                    <a:lnTo>
                      <a:pt x="1695" y="3475"/>
                    </a:lnTo>
                    <a:lnTo>
                      <a:pt x="2542" y="4468"/>
                    </a:lnTo>
                    <a:lnTo>
                      <a:pt x="3390" y="4965"/>
                    </a:lnTo>
                    <a:lnTo>
                      <a:pt x="4520" y="10923"/>
                    </a:lnTo>
                    <a:lnTo>
                      <a:pt x="5367" y="12412"/>
                    </a:lnTo>
                    <a:lnTo>
                      <a:pt x="5932" y="13902"/>
                    </a:lnTo>
                    <a:lnTo>
                      <a:pt x="7062" y="14398"/>
                    </a:lnTo>
                    <a:lnTo>
                      <a:pt x="7910" y="14398"/>
                    </a:lnTo>
                    <a:lnTo>
                      <a:pt x="8757" y="13902"/>
                    </a:lnTo>
                    <a:lnTo>
                      <a:pt x="9604" y="13902"/>
                    </a:lnTo>
                    <a:lnTo>
                      <a:pt x="11299" y="12909"/>
                    </a:lnTo>
                    <a:lnTo>
                      <a:pt x="12147" y="12909"/>
                    </a:lnTo>
                    <a:lnTo>
                      <a:pt x="12994" y="13902"/>
                    </a:lnTo>
                    <a:lnTo>
                      <a:pt x="13842" y="14398"/>
                    </a:lnTo>
                    <a:lnTo>
                      <a:pt x="14689" y="15391"/>
                    </a:lnTo>
                    <a:lnTo>
                      <a:pt x="16384" y="16384"/>
                    </a:lnTo>
                  </a:path>
                </a:pathLst>
              </a:custGeom>
              <a:noFill/>
              <a:ln w="50800">
                <a:solidFill>
                  <a:srgbClr val="0000FF"/>
                </a:solidFill>
                <a:round/>
                <a:headEnd/>
                <a:tailEnd/>
              </a:ln>
            </p:spPr>
            <p:txBody>
              <a:bodyPr/>
              <a:lstStyle/>
              <a:p>
                <a:endParaRPr lang="id-ID" sz="1463"/>
              </a:p>
            </p:txBody>
          </p:sp>
        </p:grpSp>
        <p:sp>
          <p:nvSpPr>
            <p:cNvPr id="26" name="Drawing 546"/>
            <p:cNvSpPr>
              <a:spLocks/>
            </p:cNvSpPr>
            <p:nvPr/>
          </p:nvSpPr>
          <p:spPr bwMode="auto">
            <a:xfrm>
              <a:off x="8533222" y="4688518"/>
              <a:ext cx="1238631" cy="1178926"/>
            </a:xfrm>
            <a:custGeom>
              <a:avLst/>
              <a:gdLst>
                <a:gd name="T0" fmla="*/ 0 w 16384"/>
                <a:gd name="T1" fmla="*/ 0 h 16384"/>
                <a:gd name="T2" fmla="*/ 0 w 16384"/>
                <a:gd name="T3" fmla="*/ 2147483647 h 16384"/>
                <a:gd name="T4" fmla="*/ 2147483647 w 16384"/>
                <a:gd name="T5" fmla="*/ 2147483647 h 16384"/>
                <a:gd name="T6" fmla="*/ 0 w 16384"/>
                <a:gd name="T7" fmla="*/ 0 h 16384"/>
                <a:gd name="T8" fmla="*/ 2147483647 w 16384"/>
                <a:gd name="T9" fmla="*/ 2147483647 h 16384"/>
                <a:gd name="T10" fmla="*/ 2147483647 w 16384"/>
                <a:gd name="T11" fmla="*/ 2147483647 h 16384"/>
                <a:gd name="T12" fmla="*/ 2147483647 w 16384"/>
                <a:gd name="T13" fmla="*/ 2147483647 h 16384"/>
                <a:gd name="T14" fmla="*/ 2147483647 w 16384"/>
                <a:gd name="T15" fmla="*/ 2147483647 h 16384"/>
                <a:gd name="T16" fmla="*/ 2147483647 w 16384"/>
                <a:gd name="T17" fmla="*/ 2147483647 h 16384"/>
                <a:gd name="T18" fmla="*/ 2147483647 w 16384"/>
                <a:gd name="T19" fmla="*/ 2147483647 h 16384"/>
                <a:gd name="T20" fmla="*/ 2147483647 w 16384"/>
                <a:gd name="T21" fmla="*/ 2147483647 h 16384"/>
                <a:gd name="T22" fmla="*/ 2147483647 w 16384"/>
                <a:gd name="T23" fmla="*/ 2147483647 h 16384"/>
                <a:gd name="T24" fmla="*/ 2147483647 w 16384"/>
                <a:gd name="T25" fmla="*/ 2147483647 h 16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384"/>
                <a:gd name="T40" fmla="*/ 0 h 16384"/>
                <a:gd name="T41" fmla="*/ 16384 w 16384"/>
                <a:gd name="T42" fmla="*/ 16384 h 16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384" h="16384">
                  <a:moveTo>
                    <a:pt x="0" y="0"/>
                  </a:moveTo>
                  <a:lnTo>
                    <a:pt x="0" y="1695"/>
                  </a:lnTo>
                  <a:lnTo>
                    <a:pt x="2137" y="2260"/>
                  </a:lnTo>
                  <a:lnTo>
                    <a:pt x="0" y="0"/>
                  </a:lnTo>
                  <a:lnTo>
                    <a:pt x="3562" y="3390"/>
                  </a:lnTo>
                  <a:lnTo>
                    <a:pt x="5699" y="5085"/>
                  </a:lnTo>
                  <a:lnTo>
                    <a:pt x="5699" y="6780"/>
                  </a:lnTo>
                  <a:lnTo>
                    <a:pt x="7123" y="8474"/>
                  </a:lnTo>
                  <a:lnTo>
                    <a:pt x="9261" y="9604"/>
                  </a:lnTo>
                  <a:lnTo>
                    <a:pt x="10685" y="12994"/>
                  </a:lnTo>
                  <a:lnTo>
                    <a:pt x="12110" y="14689"/>
                  </a:lnTo>
                  <a:lnTo>
                    <a:pt x="14247" y="15819"/>
                  </a:lnTo>
                  <a:lnTo>
                    <a:pt x="16384" y="16384"/>
                  </a:lnTo>
                </a:path>
              </a:pathLst>
            </a:custGeom>
            <a:noFill/>
            <a:ln w="38100">
              <a:solidFill>
                <a:srgbClr val="0000FF"/>
              </a:solidFill>
              <a:round/>
              <a:headEnd/>
              <a:tailEnd/>
            </a:ln>
          </p:spPr>
          <p:txBody>
            <a:bodyPr/>
            <a:lstStyle/>
            <a:p>
              <a:endParaRPr lang="id-ID" sz="1463"/>
            </a:p>
          </p:txBody>
        </p:sp>
        <p:sp>
          <p:nvSpPr>
            <p:cNvPr id="33" name="Drawing 537"/>
            <p:cNvSpPr>
              <a:spLocks/>
            </p:cNvSpPr>
            <p:nvPr/>
          </p:nvSpPr>
          <p:spPr bwMode="auto">
            <a:xfrm flipV="1">
              <a:off x="8054644" y="4280616"/>
              <a:ext cx="603369" cy="215619"/>
            </a:xfrm>
            <a:custGeom>
              <a:avLst/>
              <a:gdLst>
                <a:gd name="T0" fmla="*/ 0 w 16384"/>
                <a:gd name="T1" fmla="*/ 0 h 16384"/>
                <a:gd name="T2" fmla="*/ 2147483647 w 16384"/>
                <a:gd name="T3" fmla="*/ 3417 h 16384"/>
                <a:gd name="T4" fmla="*/ 2147483647 w 16384"/>
                <a:gd name="T5" fmla="*/ 3417 h 16384"/>
                <a:gd name="T6" fmla="*/ 0 60000 65536"/>
                <a:gd name="T7" fmla="*/ 0 60000 65536"/>
                <a:gd name="T8" fmla="*/ 0 60000 65536"/>
                <a:gd name="T9" fmla="*/ 0 w 16384"/>
                <a:gd name="T10" fmla="*/ 0 h 16384"/>
                <a:gd name="T11" fmla="*/ 16384 w 16384"/>
                <a:gd name="T12" fmla="*/ 16384 h 16384"/>
              </a:gdLst>
              <a:ahLst/>
              <a:cxnLst>
                <a:cxn ang="T6">
                  <a:pos x="T0" y="T1"/>
                </a:cxn>
                <a:cxn ang="T7">
                  <a:pos x="T2" y="T3"/>
                </a:cxn>
                <a:cxn ang="T8">
                  <a:pos x="T4" y="T5"/>
                </a:cxn>
              </a:cxnLst>
              <a:rect l="T9" t="T10" r="T11" b="T12"/>
              <a:pathLst>
                <a:path w="16384" h="16384">
                  <a:moveTo>
                    <a:pt x="0" y="0"/>
                  </a:moveTo>
                  <a:lnTo>
                    <a:pt x="3277" y="16384"/>
                  </a:lnTo>
                  <a:lnTo>
                    <a:pt x="16384" y="16384"/>
                  </a:lnTo>
                </a:path>
              </a:pathLst>
            </a:custGeom>
            <a:noFill/>
            <a:ln w="38100">
              <a:solidFill>
                <a:srgbClr val="0000FF"/>
              </a:solidFill>
              <a:round/>
              <a:headEnd/>
              <a:tailEnd/>
            </a:ln>
          </p:spPr>
          <p:txBody>
            <a:bodyPr/>
            <a:lstStyle/>
            <a:p>
              <a:endParaRPr lang="id-ID" sz="1463"/>
            </a:p>
          </p:txBody>
        </p:sp>
        <p:sp>
          <p:nvSpPr>
            <p:cNvPr id="38" name="Oval 860"/>
            <p:cNvSpPr>
              <a:spLocks noChangeArrowheads="1"/>
            </p:cNvSpPr>
            <p:nvPr/>
          </p:nvSpPr>
          <p:spPr bwMode="auto">
            <a:xfrm>
              <a:off x="8153539" y="5618134"/>
              <a:ext cx="240671" cy="186776"/>
            </a:xfrm>
            <a:prstGeom prst="ellipse">
              <a:avLst/>
            </a:prstGeom>
            <a:solidFill>
              <a:srgbClr val="FFFFFF"/>
            </a:solidFill>
            <a:ln w="38100">
              <a:solidFill>
                <a:srgbClr val="FF0000"/>
              </a:solidFill>
              <a:round/>
              <a:headEnd/>
              <a:tailEnd/>
            </a:ln>
          </p:spPr>
          <p:txBody>
            <a:bodyPr/>
            <a:lstStyle/>
            <a:p>
              <a:endParaRPr lang="en-US" sz="1463"/>
            </a:p>
          </p:txBody>
        </p:sp>
        <p:sp>
          <p:nvSpPr>
            <p:cNvPr id="39" name="Oval 860"/>
            <p:cNvSpPr>
              <a:spLocks noChangeArrowheads="1"/>
            </p:cNvSpPr>
            <p:nvPr/>
          </p:nvSpPr>
          <p:spPr bwMode="auto">
            <a:xfrm>
              <a:off x="9638859" y="5831619"/>
              <a:ext cx="240671" cy="186776"/>
            </a:xfrm>
            <a:prstGeom prst="ellipse">
              <a:avLst/>
            </a:prstGeom>
            <a:solidFill>
              <a:srgbClr val="FFFFFF"/>
            </a:solidFill>
            <a:ln w="38100">
              <a:solidFill>
                <a:srgbClr val="FF0000"/>
              </a:solidFill>
              <a:round/>
              <a:headEnd/>
              <a:tailEnd/>
            </a:ln>
          </p:spPr>
          <p:txBody>
            <a:bodyPr/>
            <a:lstStyle/>
            <a:p>
              <a:endParaRPr lang="en-US" sz="1463" dirty="0"/>
            </a:p>
          </p:txBody>
        </p:sp>
        <p:sp>
          <p:nvSpPr>
            <p:cNvPr id="41" name="Oval 860"/>
            <p:cNvSpPr>
              <a:spLocks noChangeArrowheads="1"/>
            </p:cNvSpPr>
            <p:nvPr/>
          </p:nvSpPr>
          <p:spPr bwMode="auto">
            <a:xfrm>
              <a:off x="8802818" y="3695215"/>
              <a:ext cx="240671" cy="186776"/>
            </a:xfrm>
            <a:prstGeom prst="ellipse">
              <a:avLst/>
            </a:prstGeom>
            <a:solidFill>
              <a:srgbClr val="FFFFFF"/>
            </a:solidFill>
            <a:ln w="38100">
              <a:solidFill>
                <a:srgbClr val="FF0000"/>
              </a:solidFill>
              <a:round/>
              <a:headEnd/>
              <a:tailEnd/>
            </a:ln>
          </p:spPr>
          <p:txBody>
            <a:bodyPr/>
            <a:lstStyle/>
            <a:p>
              <a:endParaRPr lang="en-US" sz="1463"/>
            </a:p>
          </p:txBody>
        </p:sp>
        <p:sp>
          <p:nvSpPr>
            <p:cNvPr id="42" name="Oval 860"/>
            <p:cNvSpPr>
              <a:spLocks noChangeArrowheads="1"/>
            </p:cNvSpPr>
            <p:nvPr/>
          </p:nvSpPr>
          <p:spPr bwMode="auto">
            <a:xfrm>
              <a:off x="9237369" y="2961362"/>
              <a:ext cx="240671" cy="186776"/>
            </a:xfrm>
            <a:prstGeom prst="ellipse">
              <a:avLst/>
            </a:prstGeom>
            <a:solidFill>
              <a:srgbClr val="FFFFFF"/>
            </a:solidFill>
            <a:ln w="38100">
              <a:solidFill>
                <a:srgbClr val="FF0000"/>
              </a:solidFill>
              <a:round/>
              <a:headEnd/>
              <a:tailEnd/>
            </a:ln>
          </p:spPr>
          <p:txBody>
            <a:bodyPr/>
            <a:lstStyle/>
            <a:p>
              <a:endParaRPr lang="en-US" sz="1463"/>
            </a:p>
          </p:txBody>
        </p:sp>
        <p:sp>
          <p:nvSpPr>
            <p:cNvPr id="46" name="Freeform 45"/>
            <p:cNvSpPr/>
            <p:nvPr/>
          </p:nvSpPr>
          <p:spPr bwMode="auto">
            <a:xfrm>
              <a:off x="7615102" y="2751952"/>
              <a:ext cx="234975" cy="1075317"/>
            </a:xfrm>
            <a:custGeom>
              <a:avLst/>
              <a:gdLst>
                <a:gd name="connsiteX0" fmla="*/ 124691 w 124691"/>
                <a:gd name="connsiteY0" fmla="*/ 0 h 568037"/>
                <a:gd name="connsiteX1" fmla="*/ 83128 w 124691"/>
                <a:gd name="connsiteY1" fmla="*/ 180110 h 568037"/>
                <a:gd name="connsiteX2" fmla="*/ 69273 w 124691"/>
                <a:gd name="connsiteY2" fmla="*/ 235528 h 568037"/>
                <a:gd name="connsiteX3" fmla="*/ 55419 w 124691"/>
                <a:gd name="connsiteY3" fmla="*/ 318655 h 568037"/>
                <a:gd name="connsiteX4" fmla="*/ 27709 w 124691"/>
                <a:gd name="connsiteY4" fmla="*/ 401782 h 568037"/>
                <a:gd name="connsiteX5" fmla="*/ 41564 w 124691"/>
                <a:gd name="connsiteY5" fmla="*/ 554182 h 568037"/>
                <a:gd name="connsiteX6" fmla="*/ 0 w 124691"/>
                <a:gd name="connsiteY6" fmla="*/ 568037 h 5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691" h="568037">
                  <a:moveTo>
                    <a:pt x="124691" y="0"/>
                  </a:moveTo>
                  <a:cubicBezTo>
                    <a:pt x="103370" y="106610"/>
                    <a:pt x="116546" y="46438"/>
                    <a:pt x="83128" y="180110"/>
                  </a:cubicBezTo>
                  <a:cubicBezTo>
                    <a:pt x="78510" y="198583"/>
                    <a:pt x="72403" y="216746"/>
                    <a:pt x="69273" y="235528"/>
                  </a:cubicBezTo>
                  <a:cubicBezTo>
                    <a:pt x="64655" y="263237"/>
                    <a:pt x="62232" y="291403"/>
                    <a:pt x="55419" y="318655"/>
                  </a:cubicBezTo>
                  <a:cubicBezTo>
                    <a:pt x="48335" y="346991"/>
                    <a:pt x="27709" y="401782"/>
                    <a:pt x="27709" y="401782"/>
                  </a:cubicBezTo>
                  <a:cubicBezTo>
                    <a:pt x="43973" y="450574"/>
                    <a:pt x="76379" y="501961"/>
                    <a:pt x="41564" y="554182"/>
                  </a:cubicBezTo>
                  <a:cubicBezTo>
                    <a:pt x="33463" y="566333"/>
                    <a:pt x="0" y="568037"/>
                    <a:pt x="0" y="568037"/>
                  </a:cubicBezTo>
                </a:path>
              </a:pathLst>
            </a:custGeom>
            <a:noFill/>
            <a:ln w="50800">
              <a:solidFill>
                <a:srgbClr val="0000FF"/>
              </a:solidFill>
              <a:round/>
              <a:headEnd/>
              <a:tailEnd/>
            </a:ln>
          </p:spPr>
          <p:txBody>
            <a:bodyPr/>
            <a:lstStyle/>
            <a:p>
              <a:pPr>
                <a:defRPr/>
              </a:pPr>
              <a:endParaRPr lang="en-US" sz="1463" dirty="0"/>
            </a:p>
          </p:txBody>
        </p:sp>
        <p:sp>
          <p:nvSpPr>
            <p:cNvPr id="47" name="Oval 860"/>
            <p:cNvSpPr>
              <a:spLocks noChangeArrowheads="1"/>
            </p:cNvSpPr>
            <p:nvPr/>
          </p:nvSpPr>
          <p:spPr bwMode="auto">
            <a:xfrm>
              <a:off x="5326488" y="2991382"/>
              <a:ext cx="240671" cy="186776"/>
            </a:xfrm>
            <a:prstGeom prst="ellipse">
              <a:avLst/>
            </a:prstGeom>
            <a:solidFill>
              <a:srgbClr val="FFFFFF"/>
            </a:solidFill>
            <a:ln w="38100">
              <a:solidFill>
                <a:srgbClr val="FF0000"/>
              </a:solidFill>
              <a:round/>
              <a:headEnd/>
              <a:tailEnd/>
            </a:ln>
          </p:spPr>
          <p:txBody>
            <a:bodyPr/>
            <a:lstStyle/>
            <a:p>
              <a:endParaRPr lang="en-US" sz="1463"/>
            </a:p>
          </p:txBody>
        </p:sp>
        <p:sp>
          <p:nvSpPr>
            <p:cNvPr id="48" name="Oval 860"/>
            <p:cNvSpPr>
              <a:spLocks noChangeArrowheads="1"/>
            </p:cNvSpPr>
            <p:nvPr/>
          </p:nvSpPr>
          <p:spPr bwMode="auto">
            <a:xfrm>
              <a:off x="6130648" y="3746262"/>
              <a:ext cx="240671" cy="186776"/>
            </a:xfrm>
            <a:prstGeom prst="ellipse">
              <a:avLst/>
            </a:prstGeom>
            <a:solidFill>
              <a:srgbClr val="FFFFFF"/>
            </a:solidFill>
            <a:ln w="38100">
              <a:solidFill>
                <a:srgbClr val="FF0000"/>
              </a:solidFill>
              <a:round/>
              <a:headEnd/>
              <a:tailEnd/>
            </a:ln>
          </p:spPr>
          <p:txBody>
            <a:bodyPr/>
            <a:lstStyle/>
            <a:p>
              <a:endParaRPr lang="en-US" sz="1463"/>
            </a:p>
          </p:txBody>
        </p:sp>
        <p:sp>
          <p:nvSpPr>
            <p:cNvPr id="50" name="Oval 860"/>
            <p:cNvSpPr>
              <a:spLocks noChangeArrowheads="1"/>
            </p:cNvSpPr>
            <p:nvPr/>
          </p:nvSpPr>
          <p:spPr bwMode="auto">
            <a:xfrm>
              <a:off x="8692980" y="5742791"/>
              <a:ext cx="240671" cy="186776"/>
            </a:xfrm>
            <a:prstGeom prst="ellipse">
              <a:avLst/>
            </a:prstGeom>
            <a:solidFill>
              <a:srgbClr val="FFFFFF"/>
            </a:solidFill>
            <a:ln w="38100">
              <a:solidFill>
                <a:srgbClr val="FF0000"/>
              </a:solidFill>
              <a:round/>
              <a:headEnd/>
              <a:tailEnd/>
            </a:ln>
          </p:spPr>
          <p:txBody>
            <a:bodyPr/>
            <a:lstStyle/>
            <a:p>
              <a:endParaRPr lang="en-US" sz="1463"/>
            </a:p>
          </p:txBody>
        </p:sp>
        <p:sp>
          <p:nvSpPr>
            <p:cNvPr id="51" name="Oval 860"/>
            <p:cNvSpPr>
              <a:spLocks noChangeArrowheads="1"/>
            </p:cNvSpPr>
            <p:nvPr/>
          </p:nvSpPr>
          <p:spPr bwMode="auto">
            <a:xfrm>
              <a:off x="10850986" y="6116755"/>
              <a:ext cx="240671" cy="186776"/>
            </a:xfrm>
            <a:prstGeom prst="ellipse">
              <a:avLst/>
            </a:prstGeom>
            <a:solidFill>
              <a:srgbClr val="FFFFFF"/>
            </a:solidFill>
            <a:ln w="38100">
              <a:solidFill>
                <a:srgbClr val="FF0000"/>
              </a:solidFill>
              <a:round/>
              <a:headEnd/>
              <a:tailEnd/>
            </a:ln>
          </p:spPr>
          <p:txBody>
            <a:bodyPr/>
            <a:lstStyle/>
            <a:p>
              <a:endParaRPr lang="en-US" sz="1463"/>
            </a:p>
          </p:txBody>
        </p:sp>
        <p:sp>
          <p:nvSpPr>
            <p:cNvPr id="53" name="TextBox 68"/>
            <p:cNvSpPr txBox="1">
              <a:spLocks noChangeArrowheads="1"/>
            </p:cNvSpPr>
            <p:nvPr/>
          </p:nvSpPr>
          <p:spPr bwMode="auto">
            <a:xfrm>
              <a:off x="8962696" y="4749492"/>
              <a:ext cx="1723205" cy="275184"/>
            </a:xfrm>
            <a:prstGeom prst="rect">
              <a:avLst/>
            </a:prstGeom>
            <a:noFill/>
            <a:ln w="0">
              <a:noFill/>
              <a:miter lim="800000"/>
              <a:headEnd/>
              <a:tailEnd/>
            </a:ln>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l"/>
              <a:r>
                <a:rPr lang="en-US" sz="853"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rPr>
                <a:t>MALANG</a:t>
              </a:r>
            </a:p>
          </p:txBody>
        </p:sp>
        <p:sp>
          <p:nvSpPr>
            <p:cNvPr id="55" name="TextBox 72"/>
            <p:cNvSpPr txBox="1">
              <a:spLocks noChangeArrowheads="1"/>
            </p:cNvSpPr>
            <p:nvPr/>
          </p:nvSpPr>
          <p:spPr bwMode="auto">
            <a:xfrm>
              <a:off x="6311418" y="3978183"/>
              <a:ext cx="1158791" cy="275184"/>
            </a:xfrm>
            <a:prstGeom prst="rect">
              <a:avLst/>
            </a:prstGeom>
            <a:noFill/>
            <a:ln w="9525">
              <a:noFill/>
              <a:miter lim="800000"/>
              <a:headEnd/>
              <a:tailEnd/>
            </a:ln>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a:r>
                <a:rPr lang="en-US" sz="853"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rPr>
                <a:t>BATU</a:t>
              </a:r>
            </a:p>
          </p:txBody>
        </p:sp>
        <p:sp>
          <p:nvSpPr>
            <p:cNvPr id="67" name="TextBox 87"/>
            <p:cNvSpPr txBox="1">
              <a:spLocks noChangeArrowheads="1"/>
            </p:cNvSpPr>
            <p:nvPr/>
          </p:nvSpPr>
          <p:spPr bwMode="auto">
            <a:xfrm>
              <a:off x="9816762" y="5553372"/>
              <a:ext cx="1593338" cy="282997"/>
            </a:xfrm>
            <a:prstGeom prst="rect">
              <a:avLst/>
            </a:prstGeom>
            <a:noFill/>
            <a:ln w="9525">
              <a:noFill/>
              <a:miter lim="800000"/>
              <a:headEnd/>
              <a:tailEnd/>
            </a:ln>
          </p:spPr>
          <p:txBody>
            <a:bodyPr>
              <a:spAutoFit/>
            </a:bodyPr>
            <a:lstStyle/>
            <a:p>
              <a:pPr algn="l"/>
              <a:r>
                <a:rPr lang="en-US" sz="894" b="1" dirty="0" err="1"/>
                <a:t>Turen</a:t>
              </a:r>
              <a:endParaRPr lang="en-US" sz="894" b="1" dirty="0"/>
            </a:p>
          </p:txBody>
        </p:sp>
        <p:sp>
          <p:nvSpPr>
            <p:cNvPr id="68" name="TextBox 88"/>
            <p:cNvSpPr txBox="1">
              <a:spLocks noChangeArrowheads="1"/>
            </p:cNvSpPr>
            <p:nvPr/>
          </p:nvSpPr>
          <p:spPr bwMode="auto">
            <a:xfrm>
              <a:off x="6413098" y="5376933"/>
              <a:ext cx="1883036" cy="282997"/>
            </a:xfrm>
            <a:prstGeom prst="rect">
              <a:avLst/>
            </a:prstGeom>
            <a:noFill/>
            <a:ln w="9525">
              <a:noFill/>
              <a:miter lim="800000"/>
              <a:headEnd/>
              <a:tailEnd/>
            </a:ln>
          </p:spPr>
          <p:txBody>
            <a:bodyPr>
              <a:spAutoFit/>
            </a:bodyPr>
            <a:lstStyle/>
            <a:p>
              <a:pPr algn="r"/>
              <a:r>
                <a:rPr lang="en-US" sz="894" b="1" dirty="0" err="1"/>
                <a:t>Kepanjen</a:t>
              </a:r>
              <a:endParaRPr lang="en-US" sz="894" b="1" dirty="0"/>
            </a:p>
          </p:txBody>
        </p:sp>
        <p:sp>
          <p:nvSpPr>
            <p:cNvPr id="69" name="TextBox 89"/>
            <p:cNvSpPr txBox="1">
              <a:spLocks noChangeArrowheads="1"/>
            </p:cNvSpPr>
            <p:nvPr/>
          </p:nvSpPr>
          <p:spPr bwMode="auto">
            <a:xfrm>
              <a:off x="5940034" y="3492647"/>
              <a:ext cx="560083" cy="452353"/>
            </a:xfrm>
            <a:prstGeom prst="rect">
              <a:avLst/>
            </a:prstGeom>
            <a:noFill/>
            <a:ln w="9525">
              <a:noFill/>
              <a:miter lim="800000"/>
              <a:headEnd/>
              <a:tailEnd/>
            </a:ln>
          </p:spPr>
          <p:txBody>
            <a:bodyPr wrap="square">
              <a:spAutoFit/>
            </a:bodyPr>
            <a:lstStyle/>
            <a:p>
              <a:r>
                <a:rPr lang="en-US" sz="894" b="1" dirty="0" err="1"/>
                <a:t>Pujon</a:t>
              </a:r>
              <a:endParaRPr lang="en-US" sz="894" b="1" dirty="0"/>
            </a:p>
          </p:txBody>
        </p:sp>
        <p:sp>
          <p:nvSpPr>
            <p:cNvPr id="74" name="Freeform 73"/>
            <p:cNvSpPr/>
            <p:nvPr/>
          </p:nvSpPr>
          <p:spPr bwMode="auto">
            <a:xfrm>
              <a:off x="7064617" y="1874772"/>
              <a:ext cx="5794004" cy="2546728"/>
            </a:xfrm>
            <a:custGeom>
              <a:avLst/>
              <a:gdLst>
                <a:gd name="connsiteX0" fmla="*/ 0 w 4142509"/>
                <a:gd name="connsiteY0" fmla="*/ 0 h 1340151"/>
                <a:gd name="connsiteX1" fmla="*/ 138546 w 4142509"/>
                <a:gd name="connsiteY1" fmla="*/ 27709 h 1340151"/>
                <a:gd name="connsiteX2" fmla="*/ 180109 w 4142509"/>
                <a:gd name="connsiteY2" fmla="*/ 55418 h 1340151"/>
                <a:gd name="connsiteX3" fmla="*/ 249382 w 4142509"/>
                <a:gd name="connsiteY3" fmla="*/ 124691 h 1340151"/>
                <a:gd name="connsiteX4" fmla="*/ 290946 w 4142509"/>
                <a:gd name="connsiteY4" fmla="*/ 138546 h 1340151"/>
                <a:gd name="connsiteX5" fmla="*/ 374073 w 4142509"/>
                <a:gd name="connsiteY5" fmla="*/ 207818 h 1340151"/>
                <a:gd name="connsiteX6" fmla="*/ 401782 w 4142509"/>
                <a:gd name="connsiteY6" fmla="*/ 235528 h 1340151"/>
                <a:gd name="connsiteX7" fmla="*/ 443346 w 4142509"/>
                <a:gd name="connsiteY7" fmla="*/ 249382 h 1340151"/>
                <a:gd name="connsiteX8" fmla="*/ 540327 w 4142509"/>
                <a:gd name="connsiteY8" fmla="*/ 304800 h 1340151"/>
                <a:gd name="connsiteX9" fmla="*/ 637309 w 4142509"/>
                <a:gd name="connsiteY9" fmla="*/ 360218 h 1340151"/>
                <a:gd name="connsiteX10" fmla="*/ 775855 w 4142509"/>
                <a:gd name="connsiteY10" fmla="*/ 387928 h 1340151"/>
                <a:gd name="connsiteX11" fmla="*/ 831273 w 4142509"/>
                <a:gd name="connsiteY11" fmla="*/ 401782 h 1340151"/>
                <a:gd name="connsiteX12" fmla="*/ 914400 w 4142509"/>
                <a:gd name="connsiteY12" fmla="*/ 429491 h 1340151"/>
                <a:gd name="connsiteX13" fmla="*/ 997527 w 4142509"/>
                <a:gd name="connsiteY13" fmla="*/ 443346 h 1340151"/>
                <a:gd name="connsiteX14" fmla="*/ 1052946 w 4142509"/>
                <a:gd name="connsiteY14" fmla="*/ 457200 h 1340151"/>
                <a:gd name="connsiteX15" fmla="*/ 1205346 w 4142509"/>
                <a:gd name="connsiteY15" fmla="*/ 484909 h 1340151"/>
                <a:gd name="connsiteX16" fmla="*/ 1468582 w 4142509"/>
                <a:gd name="connsiteY16" fmla="*/ 498764 h 1340151"/>
                <a:gd name="connsiteX17" fmla="*/ 1620982 w 4142509"/>
                <a:gd name="connsiteY17" fmla="*/ 526473 h 1340151"/>
                <a:gd name="connsiteX18" fmla="*/ 1759527 w 4142509"/>
                <a:gd name="connsiteY18" fmla="*/ 581891 h 1340151"/>
                <a:gd name="connsiteX19" fmla="*/ 1801091 w 4142509"/>
                <a:gd name="connsiteY19" fmla="*/ 595746 h 1340151"/>
                <a:gd name="connsiteX20" fmla="*/ 1856509 w 4142509"/>
                <a:gd name="connsiteY20" fmla="*/ 623455 h 1340151"/>
                <a:gd name="connsiteX21" fmla="*/ 1925782 w 4142509"/>
                <a:gd name="connsiteY21" fmla="*/ 692728 h 1340151"/>
                <a:gd name="connsiteX22" fmla="*/ 1981200 w 4142509"/>
                <a:gd name="connsiteY22" fmla="*/ 762000 h 1340151"/>
                <a:gd name="connsiteX23" fmla="*/ 1995055 w 4142509"/>
                <a:gd name="connsiteY23" fmla="*/ 803564 h 1340151"/>
                <a:gd name="connsiteX24" fmla="*/ 2064327 w 4142509"/>
                <a:gd name="connsiteY24" fmla="*/ 900546 h 1340151"/>
                <a:gd name="connsiteX25" fmla="*/ 2105891 w 4142509"/>
                <a:gd name="connsiteY25" fmla="*/ 914400 h 1340151"/>
                <a:gd name="connsiteX26" fmla="*/ 2175164 w 4142509"/>
                <a:gd name="connsiteY26" fmla="*/ 997528 h 1340151"/>
                <a:gd name="connsiteX27" fmla="*/ 2216727 w 4142509"/>
                <a:gd name="connsiteY27" fmla="*/ 1052946 h 1340151"/>
                <a:gd name="connsiteX28" fmla="*/ 2299855 w 4142509"/>
                <a:gd name="connsiteY28" fmla="*/ 1080655 h 1340151"/>
                <a:gd name="connsiteX29" fmla="*/ 2327564 w 4142509"/>
                <a:gd name="connsiteY29" fmla="*/ 1122218 h 1340151"/>
                <a:gd name="connsiteX30" fmla="*/ 2438400 w 4142509"/>
                <a:gd name="connsiteY30" fmla="*/ 1163782 h 1340151"/>
                <a:gd name="connsiteX31" fmla="*/ 2493818 w 4142509"/>
                <a:gd name="connsiteY31" fmla="*/ 1191491 h 1340151"/>
                <a:gd name="connsiteX32" fmla="*/ 2576946 w 4142509"/>
                <a:gd name="connsiteY32" fmla="*/ 1219200 h 1340151"/>
                <a:gd name="connsiteX33" fmla="*/ 2673927 w 4142509"/>
                <a:gd name="connsiteY33" fmla="*/ 1246909 h 1340151"/>
                <a:gd name="connsiteX34" fmla="*/ 3034146 w 4142509"/>
                <a:gd name="connsiteY34" fmla="*/ 1274618 h 1340151"/>
                <a:gd name="connsiteX35" fmla="*/ 3200400 w 4142509"/>
                <a:gd name="connsiteY35" fmla="*/ 1288473 h 1340151"/>
                <a:gd name="connsiteX36" fmla="*/ 3491346 w 4142509"/>
                <a:gd name="connsiteY36" fmla="*/ 1302328 h 1340151"/>
                <a:gd name="connsiteX37" fmla="*/ 3546764 w 4142509"/>
                <a:gd name="connsiteY37" fmla="*/ 1316182 h 1340151"/>
                <a:gd name="connsiteX38" fmla="*/ 4017818 w 4142509"/>
                <a:gd name="connsiteY38" fmla="*/ 1316182 h 1340151"/>
                <a:gd name="connsiteX39" fmla="*/ 4142509 w 4142509"/>
                <a:gd name="connsiteY39" fmla="*/ 1288473 h 134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142509" h="1340151">
                  <a:moveTo>
                    <a:pt x="0" y="0"/>
                  </a:moveTo>
                  <a:cubicBezTo>
                    <a:pt x="18746" y="3124"/>
                    <a:pt x="112246" y="16438"/>
                    <a:pt x="138546" y="27709"/>
                  </a:cubicBezTo>
                  <a:cubicBezTo>
                    <a:pt x="153851" y="34268"/>
                    <a:pt x="167578" y="44453"/>
                    <a:pt x="180109" y="55418"/>
                  </a:cubicBezTo>
                  <a:cubicBezTo>
                    <a:pt x="204685" y="76922"/>
                    <a:pt x="218402" y="114364"/>
                    <a:pt x="249382" y="124691"/>
                  </a:cubicBezTo>
                  <a:lnTo>
                    <a:pt x="290946" y="138546"/>
                  </a:lnTo>
                  <a:cubicBezTo>
                    <a:pt x="389684" y="237284"/>
                    <a:pt x="277622" y="130657"/>
                    <a:pt x="374073" y="207818"/>
                  </a:cubicBezTo>
                  <a:cubicBezTo>
                    <a:pt x="384273" y="215978"/>
                    <a:pt x="390581" y="228807"/>
                    <a:pt x="401782" y="235528"/>
                  </a:cubicBezTo>
                  <a:cubicBezTo>
                    <a:pt x="414305" y="243042"/>
                    <a:pt x="429491" y="244764"/>
                    <a:pt x="443346" y="249382"/>
                  </a:cubicBezTo>
                  <a:cubicBezTo>
                    <a:pt x="522304" y="328342"/>
                    <a:pt x="442644" y="262936"/>
                    <a:pt x="540327" y="304800"/>
                  </a:cubicBezTo>
                  <a:cubicBezTo>
                    <a:pt x="727942" y="385205"/>
                    <a:pt x="407160" y="273911"/>
                    <a:pt x="637309" y="360218"/>
                  </a:cubicBezTo>
                  <a:cubicBezTo>
                    <a:pt x="674088" y="374010"/>
                    <a:pt x="741649" y="381087"/>
                    <a:pt x="775855" y="387928"/>
                  </a:cubicBezTo>
                  <a:cubicBezTo>
                    <a:pt x="794526" y="391662"/>
                    <a:pt x="813035" y="396311"/>
                    <a:pt x="831273" y="401782"/>
                  </a:cubicBezTo>
                  <a:cubicBezTo>
                    <a:pt x="859249" y="410175"/>
                    <a:pt x="885590" y="424689"/>
                    <a:pt x="914400" y="429491"/>
                  </a:cubicBezTo>
                  <a:cubicBezTo>
                    <a:pt x="942109" y="434109"/>
                    <a:pt x="969981" y="437837"/>
                    <a:pt x="997527" y="443346"/>
                  </a:cubicBezTo>
                  <a:cubicBezTo>
                    <a:pt x="1016199" y="447080"/>
                    <a:pt x="1034358" y="453069"/>
                    <a:pt x="1052946" y="457200"/>
                  </a:cubicBezTo>
                  <a:cubicBezTo>
                    <a:pt x="1080319" y="463283"/>
                    <a:pt x="1181834" y="483028"/>
                    <a:pt x="1205346" y="484909"/>
                  </a:cubicBezTo>
                  <a:cubicBezTo>
                    <a:pt x="1292933" y="491916"/>
                    <a:pt x="1380837" y="494146"/>
                    <a:pt x="1468582" y="498764"/>
                  </a:cubicBezTo>
                  <a:cubicBezTo>
                    <a:pt x="1582342" y="536682"/>
                    <a:pt x="1401647" y="479472"/>
                    <a:pt x="1620982" y="526473"/>
                  </a:cubicBezTo>
                  <a:cubicBezTo>
                    <a:pt x="1705075" y="544493"/>
                    <a:pt x="1691156" y="552589"/>
                    <a:pt x="1759527" y="581891"/>
                  </a:cubicBezTo>
                  <a:cubicBezTo>
                    <a:pt x="1772950" y="587644"/>
                    <a:pt x="1787668" y="589993"/>
                    <a:pt x="1801091" y="595746"/>
                  </a:cubicBezTo>
                  <a:cubicBezTo>
                    <a:pt x="1820074" y="603882"/>
                    <a:pt x="1840206" y="610775"/>
                    <a:pt x="1856509" y="623455"/>
                  </a:cubicBezTo>
                  <a:cubicBezTo>
                    <a:pt x="1882286" y="643504"/>
                    <a:pt x="1925782" y="692728"/>
                    <a:pt x="1925782" y="692728"/>
                  </a:cubicBezTo>
                  <a:cubicBezTo>
                    <a:pt x="1960608" y="797200"/>
                    <a:pt x="1909580" y="672474"/>
                    <a:pt x="1981200" y="762000"/>
                  </a:cubicBezTo>
                  <a:cubicBezTo>
                    <a:pt x="1990323" y="773404"/>
                    <a:pt x="1989302" y="790141"/>
                    <a:pt x="1995055" y="803564"/>
                  </a:cubicBezTo>
                  <a:cubicBezTo>
                    <a:pt x="2012390" y="844013"/>
                    <a:pt x="2026314" y="875204"/>
                    <a:pt x="2064327" y="900546"/>
                  </a:cubicBezTo>
                  <a:cubicBezTo>
                    <a:pt x="2076478" y="908647"/>
                    <a:pt x="2092036" y="909782"/>
                    <a:pt x="2105891" y="914400"/>
                  </a:cubicBezTo>
                  <a:cubicBezTo>
                    <a:pt x="2132353" y="993785"/>
                    <a:pt x="2099675" y="922038"/>
                    <a:pt x="2175164" y="997528"/>
                  </a:cubicBezTo>
                  <a:cubicBezTo>
                    <a:pt x="2191492" y="1013856"/>
                    <a:pt x="2197514" y="1040138"/>
                    <a:pt x="2216727" y="1052946"/>
                  </a:cubicBezTo>
                  <a:cubicBezTo>
                    <a:pt x="2241030" y="1069148"/>
                    <a:pt x="2299855" y="1080655"/>
                    <a:pt x="2299855" y="1080655"/>
                  </a:cubicBezTo>
                  <a:cubicBezTo>
                    <a:pt x="2309091" y="1094509"/>
                    <a:pt x="2314015" y="1112540"/>
                    <a:pt x="2327564" y="1122218"/>
                  </a:cubicBezTo>
                  <a:cubicBezTo>
                    <a:pt x="2356273" y="1142725"/>
                    <a:pt x="2405024" y="1149478"/>
                    <a:pt x="2438400" y="1163782"/>
                  </a:cubicBezTo>
                  <a:cubicBezTo>
                    <a:pt x="2457383" y="1171918"/>
                    <a:pt x="2474642" y="1183821"/>
                    <a:pt x="2493818" y="1191491"/>
                  </a:cubicBezTo>
                  <a:cubicBezTo>
                    <a:pt x="2520937" y="1202339"/>
                    <a:pt x="2549237" y="1209963"/>
                    <a:pt x="2576946" y="1219200"/>
                  </a:cubicBezTo>
                  <a:cubicBezTo>
                    <a:pt x="2605447" y="1228701"/>
                    <a:pt x="2644924" y="1243042"/>
                    <a:pt x="2673927" y="1246909"/>
                  </a:cubicBezTo>
                  <a:cubicBezTo>
                    <a:pt x="2760646" y="1258472"/>
                    <a:pt x="2958931" y="1269047"/>
                    <a:pt x="3034146" y="1274618"/>
                  </a:cubicBezTo>
                  <a:cubicBezTo>
                    <a:pt x="3089604" y="1278726"/>
                    <a:pt x="3144892" y="1285109"/>
                    <a:pt x="3200400" y="1288473"/>
                  </a:cubicBezTo>
                  <a:cubicBezTo>
                    <a:pt x="3297314" y="1294347"/>
                    <a:pt x="3394364" y="1297710"/>
                    <a:pt x="3491346" y="1302328"/>
                  </a:cubicBezTo>
                  <a:cubicBezTo>
                    <a:pt x="3509819" y="1306946"/>
                    <a:pt x="3527839" y="1314079"/>
                    <a:pt x="3546764" y="1316182"/>
                  </a:cubicBezTo>
                  <a:cubicBezTo>
                    <a:pt x="3762482" y="1340151"/>
                    <a:pt x="3776557" y="1328245"/>
                    <a:pt x="4017818" y="1316182"/>
                  </a:cubicBezTo>
                  <a:cubicBezTo>
                    <a:pt x="4133135" y="1287353"/>
                    <a:pt x="4090572" y="1288473"/>
                    <a:pt x="4142509" y="1288473"/>
                  </a:cubicBezTo>
                </a:path>
              </a:pathLst>
            </a:custGeom>
            <a:ln>
              <a:solidFill>
                <a:schemeClr val="bg1">
                  <a:lumMod val="95000"/>
                </a:schemeClr>
              </a:solidFill>
              <a:prstDash val="dash"/>
              <a:headEnd type="none" w="med" len="med"/>
              <a:tailEnd type="none" w="med" len="med"/>
            </a:ln>
          </p:spPr>
          <p:style>
            <a:lnRef idx="1">
              <a:schemeClr val="accent4"/>
            </a:lnRef>
            <a:fillRef idx="0">
              <a:schemeClr val="accent4"/>
            </a:fillRef>
            <a:effectRef idx="0">
              <a:schemeClr val="accent4"/>
            </a:effectRef>
            <a:fontRef idx="minor">
              <a:schemeClr val="tx1"/>
            </a:fontRef>
          </p:style>
          <p:txBody>
            <a:bodyPr/>
            <a:lstStyle/>
            <a:p>
              <a:pPr>
                <a:defRPr/>
              </a:pPr>
              <a:endParaRPr lang="en-US" sz="1463" dirty="0"/>
            </a:p>
          </p:txBody>
        </p:sp>
        <p:sp>
          <p:nvSpPr>
            <p:cNvPr id="80" name="TextBox 104"/>
            <p:cNvSpPr txBox="1">
              <a:spLocks noChangeArrowheads="1"/>
            </p:cNvSpPr>
            <p:nvPr/>
          </p:nvSpPr>
          <p:spPr bwMode="auto">
            <a:xfrm>
              <a:off x="5181592" y="2735343"/>
              <a:ext cx="795667" cy="452353"/>
            </a:xfrm>
            <a:prstGeom prst="rect">
              <a:avLst/>
            </a:prstGeom>
            <a:noFill/>
            <a:ln w="9525">
              <a:noFill/>
              <a:miter lim="800000"/>
              <a:headEnd/>
              <a:tailEnd/>
            </a:ln>
          </p:spPr>
          <p:txBody>
            <a:bodyPr wrap="square">
              <a:spAutoFit/>
            </a:bodyPr>
            <a:lstStyle/>
            <a:p>
              <a:pPr algn="l"/>
              <a:r>
                <a:rPr lang="en-US" sz="894" b="1" dirty="0"/>
                <a:t>Ngantang</a:t>
              </a:r>
            </a:p>
          </p:txBody>
        </p:sp>
        <p:sp>
          <p:nvSpPr>
            <p:cNvPr id="81" name="TextBox 105"/>
            <p:cNvSpPr txBox="1">
              <a:spLocks noChangeArrowheads="1"/>
            </p:cNvSpPr>
            <p:nvPr/>
          </p:nvSpPr>
          <p:spPr bwMode="auto">
            <a:xfrm>
              <a:off x="6737182" y="5674106"/>
              <a:ext cx="733026" cy="282997"/>
            </a:xfrm>
            <a:prstGeom prst="rect">
              <a:avLst/>
            </a:prstGeom>
            <a:noFill/>
            <a:ln w="9525">
              <a:noFill/>
              <a:miter lim="800000"/>
              <a:headEnd/>
              <a:tailEnd/>
            </a:ln>
          </p:spPr>
          <p:txBody>
            <a:bodyPr wrap="square">
              <a:spAutoFit/>
            </a:bodyPr>
            <a:lstStyle/>
            <a:p>
              <a:r>
                <a:rPr lang="en-US" sz="894" b="1" dirty="0"/>
                <a:t>Ngebruk</a:t>
              </a:r>
            </a:p>
          </p:txBody>
        </p:sp>
        <p:sp>
          <p:nvSpPr>
            <p:cNvPr id="82" name="TextBox 106"/>
            <p:cNvSpPr txBox="1">
              <a:spLocks noChangeArrowheads="1"/>
            </p:cNvSpPr>
            <p:nvPr/>
          </p:nvSpPr>
          <p:spPr bwMode="auto">
            <a:xfrm>
              <a:off x="5326488" y="5461684"/>
              <a:ext cx="1166022" cy="282997"/>
            </a:xfrm>
            <a:prstGeom prst="rect">
              <a:avLst/>
            </a:prstGeom>
            <a:noFill/>
            <a:ln w="9525">
              <a:noFill/>
              <a:miter lim="800000"/>
              <a:headEnd/>
              <a:tailEnd/>
            </a:ln>
          </p:spPr>
          <p:txBody>
            <a:bodyPr wrap="square">
              <a:spAutoFit/>
            </a:bodyPr>
            <a:lstStyle/>
            <a:p>
              <a:r>
                <a:rPr lang="en-US" sz="894" b="1" dirty="0"/>
                <a:t>Sumberpucung</a:t>
              </a:r>
            </a:p>
          </p:txBody>
        </p:sp>
        <p:sp>
          <p:nvSpPr>
            <p:cNvPr id="88" name="TextBox 112"/>
            <p:cNvSpPr txBox="1">
              <a:spLocks noChangeArrowheads="1"/>
            </p:cNvSpPr>
            <p:nvPr/>
          </p:nvSpPr>
          <p:spPr bwMode="auto">
            <a:xfrm>
              <a:off x="6638584" y="2852762"/>
              <a:ext cx="724528" cy="282997"/>
            </a:xfrm>
            <a:prstGeom prst="rect">
              <a:avLst/>
            </a:prstGeom>
            <a:noFill/>
            <a:ln w="9525">
              <a:noFill/>
              <a:miter lim="800000"/>
              <a:headEnd/>
              <a:tailEnd/>
            </a:ln>
          </p:spPr>
          <p:txBody>
            <a:bodyPr wrap="square">
              <a:spAutoFit/>
            </a:bodyPr>
            <a:lstStyle/>
            <a:p>
              <a:r>
                <a:rPr lang="en-US" sz="894" b="1" dirty="0" err="1"/>
                <a:t>Cangar</a:t>
              </a:r>
              <a:endParaRPr lang="en-US" sz="894" b="1" dirty="0"/>
            </a:p>
          </p:txBody>
        </p:sp>
        <p:sp>
          <p:nvSpPr>
            <p:cNvPr id="91" name="Freeform 115"/>
            <p:cNvSpPr>
              <a:spLocks noChangeArrowheads="1"/>
            </p:cNvSpPr>
            <p:nvPr/>
          </p:nvSpPr>
          <p:spPr bwMode="auto">
            <a:xfrm flipH="1">
              <a:off x="8591983" y="4247004"/>
              <a:ext cx="92702" cy="452749"/>
            </a:xfrm>
            <a:custGeom>
              <a:avLst/>
              <a:gdLst>
                <a:gd name="T0" fmla="*/ 0 w 41564"/>
                <a:gd name="T1" fmla="*/ 0 h 166254"/>
                <a:gd name="T2" fmla="*/ 37278 w 41564"/>
                <a:gd name="T3" fmla="*/ 92475 h 166254"/>
                <a:gd name="T4" fmla="*/ 55920 w 41564"/>
                <a:gd name="T5" fmla="*/ 138712 h 166254"/>
                <a:gd name="T6" fmla="*/ 0 60000 65536"/>
                <a:gd name="T7" fmla="*/ 0 60000 65536"/>
                <a:gd name="T8" fmla="*/ 0 60000 65536"/>
                <a:gd name="T9" fmla="*/ 0 w 41564"/>
                <a:gd name="T10" fmla="*/ 0 h 166254"/>
                <a:gd name="T11" fmla="*/ 41564 w 41564"/>
                <a:gd name="T12" fmla="*/ 166254 h 166254"/>
              </a:gdLst>
              <a:ahLst/>
              <a:cxnLst>
                <a:cxn ang="T6">
                  <a:pos x="T0" y="T1"/>
                </a:cxn>
                <a:cxn ang="T7">
                  <a:pos x="T2" y="T3"/>
                </a:cxn>
                <a:cxn ang="T8">
                  <a:pos x="T4" y="T5"/>
                </a:cxn>
              </a:cxnLst>
              <a:rect l="T9" t="T10" r="T11" b="T12"/>
              <a:pathLst>
                <a:path w="41564" h="166254">
                  <a:moveTo>
                    <a:pt x="0" y="0"/>
                  </a:moveTo>
                  <a:cubicBezTo>
                    <a:pt x="24759" y="74273"/>
                    <a:pt x="5417" y="10521"/>
                    <a:pt x="27709" y="110836"/>
                  </a:cubicBezTo>
                  <a:cubicBezTo>
                    <a:pt x="31840" y="129424"/>
                    <a:pt x="41564" y="166254"/>
                    <a:pt x="41564" y="166254"/>
                  </a:cubicBezTo>
                </a:path>
              </a:pathLst>
            </a:custGeom>
            <a:solidFill>
              <a:schemeClr val="accent1"/>
            </a:solidFill>
            <a:ln w="50800" algn="ctr">
              <a:solidFill>
                <a:srgbClr val="FF0000"/>
              </a:solidFill>
              <a:round/>
              <a:headEnd/>
              <a:tailEnd/>
            </a:ln>
          </p:spPr>
          <p:txBody>
            <a:bodyPr/>
            <a:lstStyle/>
            <a:p>
              <a:endParaRPr lang="id-ID" sz="1463"/>
            </a:p>
          </p:txBody>
        </p:sp>
        <p:sp>
          <p:nvSpPr>
            <p:cNvPr id="92" name="Oval 860"/>
            <p:cNvSpPr>
              <a:spLocks noChangeArrowheads="1"/>
            </p:cNvSpPr>
            <p:nvPr/>
          </p:nvSpPr>
          <p:spPr bwMode="auto">
            <a:xfrm>
              <a:off x="4650484" y="2582207"/>
              <a:ext cx="241417" cy="185503"/>
            </a:xfrm>
            <a:prstGeom prst="ellipse">
              <a:avLst/>
            </a:prstGeom>
            <a:solidFill>
              <a:srgbClr val="FFFFFF"/>
            </a:solidFill>
            <a:ln w="38100">
              <a:solidFill>
                <a:srgbClr val="FF0000"/>
              </a:solidFill>
              <a:round/>
              <a:headEnd/>
              <a:tailEnd/>
            </a:ln>
          </p:spPr>
          <p:txBody>
            <a:bodyPr/>
            <a:lstStyle/>
            <a:p>
              <a:endParaRPr lang="en-US" sz="1463"/>
            </a:p>
          </p:txBody>
        </p:sp>
        <p:sp>
          <p:nvSpPr>
            <p:cNvPr id="103" name="Freeform 102"/>
            <p:cNvSpPr/>
            <p:nvPr/>
          </p:nvSpPr>
          <p:spPr bwMode="auto">
            <a:xfrm>
              <a:off x="3428037" y="-2133923"/>
              <a:ext cx="5252467" cy="11063409"/>
            </a:xfrm>
            <a:custGeom>
              <a:avLst/>
              <a:gdLst>
                <a:gd name="connsiteX0" fmla="*/ 2590442 w 2590442"/>
                <a:gd name="connsiteY0" fmla="*/ 0 h 5586093"/>
                <a:gd name="connsiteX1" fmla="*/ 2526942 w 2590442"/>
                <a:gd name="connsiteY1" fmla="*/ 114300 h 5586093"/>
                <a:gd name="connsiteX2" fmla="*/ 2501542 w 2590442"/>
                <a:gd name="connsiteY2" fmla="*/ 152400 h 5586093"/>
                <a:gd name="connsiteX3" fmla="*/ 2463442 w 2590442"/>
                <a:gd name="connsiteY3" fmla="*/ 177800 h 5586093"/>
                <a:gd name="connsiteX4" fmla="*/ 2399942 w 2590442"/>
                <a:gd name="connsiteY4" fmla="*/ 228600 h 5586093"/>
                <a:gd name="connsiteX5" fmla="*/ 2361842 w 2590442"/>
                <a:gd name="connsiteY5" fmla="*/ 266700 h 5586093"/>
                <a:gd name="connsiteX6" fmla="*/ 2285642 w 2590442"/>
                <a:gd name="connsiteY6" fmla="*/ 317500 h 5586093"/>
                <a:gd name="connsiteX7" fmla="*/ 2247542 w 2590442"/>
                <a:gd name="connsiteY7" fmla="*/ 342900 h 5586093"/>
                <a:gd name="connsiteX8" fmla="*/ 2222142 w 2590442"/>
                <a:gd name="connsiteY8" fmla="*/ 381000 h 5586093"/>
                <a:gd name="connsiteX9" fmla="*/ 2133242 w 2590442"/>
                <a:gd name="connsiteY9" fmla="*/ 482600 h 5586093"/>
                <a:gd name="connsiteX10" fmla="*/ 2120542 w 2590442"/>
                <a:gd name="connsiteY10" fmla="*/ 520700 h 5586093"/>
                <a:gd name="connsiteX11" fmla="*/ 2069742 w 2590442"/>
                <a:gd name="connsiteY11" fmla="*/ 596900 h 5586093"/>
                <a:gd name="connsiteX12" fmla="*/ 2057042 w 2590442"/>
                <a:gd name="connsiteY12" fmla="*/ 635000 h 5586093"/>
                <a:gd name="connsiteX13" fmla="*/ 1980842 w 2590442"/>
                <a:gd name="connsiteY13" fmla="*/ 711200 h 5586093"/>
                <a:gd name="connsiteX14" fmla="*/ 1955442 w 2590442"/>
                <a:gd name="connsiteY14" fmla="*/ 749300 h 5586093"/>
                <a:gd name="connsiteX15" fmla="*/ 1942742 w 2590442"/>
                <a:gd name="connsiteY15" fmla="*/ 800100 h 5586093"/>
                <a:gd name="connsiteX16" fmla="*/ 1891942 w 2590442"/>
                <a:gd name="connsiteY16" fmla="*/ 876300 h 5586093"/>
                <a:gd name="connsiteX17" fmla="*/ 1803042 w 2590442"/>
                <a:gd name="connsiteY17" fmla="*/ 1003300 h 5586093"/>
                <a:gd name="connsiteX18" fmla="*/ 1777642 w 2590442"/>
                <a:gd name="connsiteY18" fmla="*/ 1041400 h 5586093"/>
                <a:gd name="connsiteX19" fmla="*/ 1764942 w 2590442"/>
                <a:gd name="connsiteY19" fmla="*/ 1079500 h 5586093"/>
                <a:gd name="connsiteX20" fmla="*/ 1726842 w 2590442"/>
                <a:gd name="connsiteY20" fmla="*/ 1104900 h 5586093"/>
                <a:gd name="connsiteX21" fmla="*/ 1663342 w 2590442"/>
                <a:gd name="connsiteY21" fmla="*/ 1181100 h 5586093"/>
                <a:gd name="connsiteX22" fmla="*/ 1612542 w 2590442"/>
                <a:gd name="connsiteY22" fmla="*/ 1257300 h 5586093"/>
                <a:gd name="connsiteX23" fmla="*/ 1561742 w 2590442"/>
                <a:gd name="connsiteY23" fmla="*/ 1346200 h 5586093"/>
                <a:gd name="connsiteX24" fmla="*/ 1549042 w 2590442"/>
                <a:gd name="connsiteY24" fmla="*/ 1384300 h 5586093"/>
                <a:gd name="connsiteX25" fmla="*/ 1498242 w 2590442"/>
                <a:gd name="connsiteY25" fmla="*/ 1511300 h 5586093"/>
                <a:gd name="connsiteX26" fmla="*/ 1472842 w 2590442"/>
                <a:gd name="connsiteY26" fmla="*/ 1587500 h 5586093"/>
                <a:gd name="connsiteX27" fmla="*/ 1460142 w 2590442"/>
                <a:gd name="connsiteY27" fmla="*/ 1625600 h 5586093"/>
                <a:gd name="connsiteX28" fmla="*/ 1422042 w 2590442"/>
                <a:gd name="connsiteY28" fmla="*/ 1663700 h 5586093"/>
                <a:gd name="connsiteX29" fmla="*/ 1358542 w 2590442"/>
                <a:gd name="connsiteY29" fmla="*/ 1778000 h 5586093"/>
                <a:gd name="connsiteX30" fmla="*/ 1333142 w 2590442"/>
                <a:gd name="connsiteY30" fmla="*/ 1816100 h 5586093"/>
                <a:gd name="connsiteX31" fmla="*/ 1282342 w 2590442"/>
                <a:gd name="connsiteY31" fmla="*/ 1930400 h 5586093"/>
                <a:gd name="connsiteX32" fmla="*/ 1193442 w 2590442"/>
                <a:gd name="connsiteY32" fmla="*/ 2019300 h 5586093"/>
                <a:gd name="connsiteX33" fmla="*/ 1142642 w 2590442"/>
                <a:gd name="connsiteY33" fmla="*/ 2070100 h 5586093"/>
                <a:gd name="connsiteX34" fmla="*/ 1091842 w 2590442"/>
                <a:gd name="connsiteY34" fmla="*/ 2095500 h 5586093"/>
                <a:gd name="connsiteX35" fmla="*/ 1053742 w 2590442"/>
                <a:gd name="connsiteY35" fmla="*/ 2120900 h 5586093"/>
                <a:gd name="connsiteX36" fmla="*/ 964842 w 2590442"/>
                <a:gd name="connsiteY36" fmla="*/ 2159000 h 5586093"/>
                <a:gd name="connsiteX37" fmla="*/ 914042 w 2590442"/>
                <a:gd name="connsiteY37" fmla="*/ 2171700 h 5586093"/>
                <a:gd name="connsiteX38" fmla="*/ 837842 w 2590442"/>
                <a:gd name="connsiteY38" fmla="*/ 2197100 h 5586093"/>
                <a:gd name="connsiteX39" fmla="*/ 799742 w 2590442"/>
                <a:gd name="connsiteY39" fmla="*/ 2235200 h 5586093"/>
                <a:gd name="connsiteX40" fmla="*/ 723542 w 2590442"/>
                <a:gd name="connsiteY40" fmla="*/ 2286000 h 5586093"/>
                <a:gd name="connsiteX41" fmla="*/ 647342 w 2590442"/>
                <a:gd name="connsiteY41" fmla="*/ 2349500 h 5586093"/>
                <a:gd name="connsiteX42" fmla="*/ 621942 w 2590442"/>
                <a:gd name="connsiteY42" fmla="*/ 2425700 h 5586093"/>
                <a:gd name="connsiteX43" fmla="*/ 609242 w 2590442"/>
                <a:gd name="connsiteY43" fmla="*/ 2463800 h 5586093"/>
                <a:gd name="connsiteX44" fmla="*/ 558442 w 2590442"/>
                <a:gd name="connsiteY44" fmla="*/ 2540000 h 5586093"/>
                <a:gd name="connsiteX45" fmla="*/ 520342 w 2590442"/>
                <a:gd name="connsiteY45" fmla="*/ 2616200 h 5586093"/>
                <a:gd name="connsiteX46" fmla="*/ 482242 w 2590442"/>
                <a:gd name="connsiteY46" fmla="*/ 2705100 h 5586093"/>
                <a:gd name="connsiteX47" fmla="*/ 469542 w 2590442"/>
                <a:gd name="connsiteY47" fmla="*/ 2743200 h 5586093"/>
                <a:gd name="connsiteX48" fmla="*/ 431442 w 2590442"/>
                <a:gd name="connsiteY48" fmla="*/ 2806700 h 5586093"/>
                <a:gd name="connsiteX49" fmla="*/ 406042 w 2590442"/>
                <a:gd name="connsiteY49" fmla="*/ 2908300 h 5586093"/>
                <a:gd name="connsiteX50" fmla="*/ 380642 w 2590442"/>
                <a:gd name="connsiteY50" fmla="*/ 2946400 h 5586093"/>
                <a:gd name="connsiteX51" fmla="*/ 342542 w 2590442"/>
                <a:gd name="connsiteY51" fmla="*/ 3060700 h 5586093"/>
                <a:gd name="connsiteX52" fmla="*/ 291742 w 2590442"/>
                <a:gd name="connsiteY52" fmla="*/ 3175000 h 5586093"/>
                <a:gd name="connsiteX53" fmla="*/ 266342 w 2590442"/>
                <a:gd name="connsiteY53" fmla="*/ 3213100 h 5586093"/>
                <a:gd name="connsiteX54" fmla="*/ 228242 w 2590442"/>
                <a:gd name="connsiteY54" fmla="*/ 3352800 h 5586093"/>
                <a:gd name="connsiteX55" fmla="*/ 215542 w 2590442"/>
                <a:gd name="connsiteY55" fmla="*/ 3441700 h 5586093"/>
                <a:gd name="connsiteX56" fmla="*/ 202842 w 2590442"/>
                <a:gd name="connsiteY56" fmla="*/ 3492500 h 5586093"/>
                <a:gd name="connsiteX57" fmla="*/ 190142 w 2590442"/>
                <a:gd name="connsiteY57" fmla="*/ 3556000 h 5586093"/>
                <a:gd name="connsiteX58" fmla="*/ 202842 w 2590442"/>
                <a:gd name="connsiteY58" fmla="*/ 3606800 h 5586093"/>
                <a:gd name="connsiteX59" fmla="*/ 228242 w 2590442"/>
                <a:gd name="connsiteY59" fmla="*/ 3746500 h 5586093"/>
                <a:gd name="connsiteX60" fmla="*/ 266342 w 2590442"/>
                <a:gd name="connsiteY60" fmla="*/ 3835400 h 5586093"/>
                <a:gd name="connsiteX61" fmla="*/ 279042 w 2590442"/>
                <a:gd name="connsiteY61" fmla="*/ 3886200 h 5586093"/>
                <a:gd name="connsiteX62" fmla="*/ 266342 w 2590442"/>
                <a:gd name="connsiteY62" fmla="*/ 4038600 h 5586093"/>
                <a:gd name="connsiteX63" fmla="*/ 202842 w 2590442"/>
                <a:gd name="connsiteY63" fmla="*/ 4203700 h 5586093"/>
                <a:gd name="connsiteX64" fmla="*/ 164742 w 2590442"/>
                <a:gd name="connsiteY64" fmla="*/ 4241800 h 5586093"/>
                <a:gd name="connsiteX65" fmla="*/ 126642 w 2590442"/>
                <a:gd name="connsiteY65" fmla="*/ 4330700 h 5586093"/>
                <a:gd name="connsiteX66" fmla="*/ 101242 w 2590442"/>
                <a:gd name="connsiteY66" fmla="*/ 4368800 h 5586093"/>
                <a:gd name="connsiteX67" fmla="*/ 75842 w 2590442"/>
                <a:gd name="connsiteY67" fmla="*/ 4432300 h 5586093"/>
                <a:gd name="connsiteX68" fmla="*/ 50442 w 2590442"/>
                <a:gd name="connsiteY68" fmla="*/ 4470400 h 5586093"/>
                <a:gd name="connsiteX69" fmla="*/ 25042 w 2590442"/>
                <a:gd name="connsiteY69" fmla="*/ 4546600 h 5586093"/>
                <a:gd name="connsiteX70" fmla="*/ 63142 w 2590442"/>
                <a:gd name="connsiteY70" fmla="*/ 4648200 h 5586093"/>
                <a:gd name="connsiteX71" fmla="*/ 113942 w 2590442"/>
                <a:gd name="connsiteY71" fmla="*/ 4686300 h 5586093"/>
                <a:gd name="connsiteX72" fmla="*/ 152042 w 2590442"/>
                <a:gd name="connsiteY72" fmla="*/ 4813300 h 5586093"/>
                <a:gd name="connsiteX73" fmla="*/ 177442 w 2590442"/>
                <a:gd name="connsiteY73" fmla="*/ 4851400 h 5586093"/>
                <a:gd name="connsiteX74" fmla="*/ 190142 w 2590442"/>
                <a:gd name="connsiteY74" fmla="*/ 4902200 h 5586093"/>
                <a:gd name="connsiteX75" fmla="*/ 202842 w 2590442"/>
                <a:gd name="connsiteY75" fmla="*/ 4940300 h 5586093"/>
                <a:gd name="connsiteX76" fmla="*/ 177442 w 2590442"/>
                <a:gd name="connsiteY76" fmla="*/ 5041900 h 5586093"/>
                <a:gd name="connsiteX77" fmla="*/ 152042 w 2590442"/>
                <a:gd name="connsiteY77" fmla="*/ 5080000 h 5586093"/>
                <a:gd name="connsiteX78" fmla="*/ 126642 w 2590442"/>
                <a:gd name="connsiteY78" fmla="*/ 5156200 h 5586093"/>
                <a:gd name="connsiteX79" fmla="*/ 113942 w 2590442"/>
                <a:gd name="connsiteY79" fmla="*/ 5194300 h 5586093"/>
                <a:gd name="connsiteX80" fmla="*/ 88542 w 2590442"/>
                <a:gd name="connsiteY80" fmla="*/ 5372100 h 5586093"/>
                <a:gd name="connsiteX81" fmla="*/ 63142 w 2590442"/>
                <a:gd name="connsiteY81" fmla="*/ 5410200 h 5586093"/>
                <a:gd name="connsiteX82" fmla="*/ 37742 w 2590442"/>
                <a:gd name="connsiteY82" fmla="*/ 5486400 h 5586093"/>
                <a:gd name="connsiteX83" fmla="*/ 25042 w 2590442"/>
                <a:gd name="connsiteY83" fmla="*/ 5524500 h 5586093"/>
                <a:gd name="connsiteX84" fmla="*/ 12342 w 2590442"/>
                <a:gd name="connsiteY84" fmla="*/ 5575300 h 5586093"/>
                <a:gd name="connsiteX85" fmla="*/ 37742 w 2590442"/>
                <a:gd name="connsiteY85" fmla="*/ 5537200 h 5586093"/>
                <a:gd name="connsiteX86" fmla="*/ 50442 w 2590442"/>
                <a:gd name="connsiteY86" fmla="*/ 5499100 h 5586093"/>
                <a:gd name="connsiteX0" fmla="*/ 2590442 w 2590442"/>
                <a:gd name="connsiteY0" fmla="*/ 0 h 5586093"/>
                <a:gd name="connsiteX1" fmla="*/ 2526942 w 2590442"/>
                <a:gd name="connsiteY1" fmla="*/ 114300 h 5586093"/>
                <a:gd name="connsiteX2" fmla="*/ 2501542 w 2590442"/>
                <a:gd name="connsiteY2" fmla="*/ 152400 h 5586093"/>
                <a:gd name="connsiteX3" fmla="*/ 2463442 w 2590442"/>
                <a:gd name="connsiteY3" fmla="*/ 177800 h 5586093"/>
                <a:gd name="connsiteX4" fmla="*/ 2399942 w 2590442"/>
                <a:gd name="connsiteY4" fmla="*/ 228600 h 5586093"/>
                <a:gd name="connsiteX5" fmla="*/ 2361842 w 2590442"/>
                <a:gd name="connsiteY5" fmla="*/ 266700 h 5586093"/>
                <a:gd name="connsiteX6" fmla="*/ 2285642 w 2590442"/>
                <a:gd name="connsiteY6" fmla="*/ 317500 h 5586093"/>
                <a:gd name="connsiteX7" fmla="*/ 2247542 w 2590442"/>
                <a:gd name="connsiteY7" fmla="*/ 342900 h 5586093"/>
                <a:gd name="connsiteX8" fmla="*/ 2222142 w 2590442"/>
                <a:gd name="connsiteY8" fmla="*/ 381000 h 5586093"/>
                <a:gd name="connsiteX9" fmla="*/ 2133242 w 2590442"/>
                <a:gd name="connsiteY9" fmla="*/ 482600 h 5586093"/>
                <a:gd name="connsiteX10" fmla="*/ 2120542 w 2590442"/>
                <a:gd name="connsiteY10" fmla="*/ 520700 h 5586093"/>
                <a:gd name="connsiteX11" fmla="*/ 2069742 w 2590442"/>
                <a:gd name="connsiteY11" fmla="*/ 596900 h 5586093"/>
                <a:gd name="connsiteX12" fmla="*/ 2057042 w 2590442"/>
                <a:gd name="connsiteY12" fmla="*/ 635000 h 5586093"/>
                <a:gd name="connsiteX13" fmla="*/ 1980842 w 2590442"/>
                <a:gd name="connsiteY13" fmla="*/ 711200 h 5586093"/>
                <a:gd name="connsiteX14" fmla="*/ 1955442 w 2590442"/>
                <a:gd name="connsiteY14" fmla="*/ 749300 h 5586093"/>
                <a:gd name="connsiteX15" fmla="*/ 1942742 w 2590442"/>
                <a:gd name="connsiteY15" fmla="*/ 800100 h 5586093"/>
                <a:gd name="connsiteX16" fmla="*/ 1891942 w 2590442"/>
                <a:gd name="connsiteY16" fmla="*/ 876300 h 5586093"/>
                <a:gd name="connsiteX17" fmla="*/ 1803042 w 2590442"/>
                <a:gd name="connsiteY17" fmla="*/ 1003300 h 5586093"/>
                <a:gd name="connsiteX18" fmla="*/ 1777642 w 2590442"/>
                <a:gd name="connsiteY18" fmla="*/ 1041400 h 5586093"/>
                <a:gd name="connsiteX19" fmla="*/ 1764942 w 2590442"/>
                <a:gd name="connsiteY19" fmla="*/ 1079500 h 5586093"/>
                <a:gd name="connsiteX20" fmla="*/ 1726842 w 2590442"/>
                <a:gd name="connsiteY20" fmla="*/ 1104900 h 5586093"/>
                <a:gd name="connsiteX21" fmla="*/ 1663342 w 2590442"/>
                <a:gd name="connsiteY21" fmla="*/ 1181100 h 5586093"/>
                <a:gd name="connsiteX22" fmla="*/ 1612542 w 2590442"/>
                <a:gd name="connsiteY22" fmla="*/ 1257300 h 5586093"/>
                <a:gd name="connsiteX23" fmla="*/ 1561742 w 2590442"/>
                <a:gd name="connsiteY23" fmla="*/ 1346200 h 5586093"/>
                <a:gd name="connsiteX24" fmla="*/ 1549042 w 2590442"/>
                <a:gd name="connsiteY24" fmla="*/ 1384300 h 5586093"/>
                <a:gd name="connsiteX25" fmla="*/ 1498242 w 2590442"/>
                <a:gd name="connsiteY25" fmla="*/ 1511300 h 5586093"/>
                <a:gd name="connsiteX26" fmla="*/ 1472842 w 2590442"/>
                <a:gd name="connsiteY26" fmla="*/ 1587500 h 5586093"/>
                <a:gd name="connsiteX27" fmla="*/ 1460142 w 2590442"/>
                <a:gd name="connsiteY27" fmla="*/ 1625600 h 5586093"/>
                <a:gd name="connsiteX28" fmla="*/ 1722072 w 2590442"/>
                <a:gd name="connsiteY28" fmla="*/ 1881178 h 5586093"/>
                <a:gd name="connsiteX29" fmla="*/ 1358542 w 2590442"/>
                <a:gd name="connsiteY29" fmla="*/ 1778000 h 5586093"/>
                <a:gd name="connsiteX30" fmla="*/ 1333142 w 2590442"/>
                <a:gd name="connsiteY30" fmla="*/ 1816100 h 5586093"/>
                <a:gd name="connsiteX31" fmla="*/ 1282342 w 2590442"/>
                <a:gd name="connsiteY31" fmla="*/ 1930400 h 5586093"/>
                <a:gd name="connsiteX32" fmla="*/ 1193442 w 2590442"/>
                <a:gd name="connsiteY32" fmla="*/ 2019300 h 5586093"/>
                <a:gd name="connsiteX33" fmla="*/ 1142642 w 2590442"/>
                <a:gd name="connsiteY33" fmla="*/ 2070100 h 5586093"/>
                <a:gd name="connsiteX34" fmla="*/ 1091842 w 2590442"/>
                <a:gd name="connsiteY34" fmla="*/ 2095500 h 5586093"/>
                <a:gd name="connsiteX35" fmla="*/ 1053742 w 2590442"/>
                <a:gd name="connsiteY35" fmla="*/ 2120900 h 5586093"/>
                <a:gd name="connsiteX36" fmla="*/ 964842 w 2590442"/>
                <a:gd name="connsiteY36" fmla="*/ 2159000 h 5586093"/>
                <a:gd name="connsiteX37" fmla="*/ 914042 w 2590442"/>
                <a:gd name="connsiteY37" fmla="*/ 2171700 h 5586093"/>
                <a:gd name="connsiteX38" fmla="*/ 837842 w 2590442"/>
                <a:gd name="connsiteY38" fmla="*/ 2197100 h 5586093"/>
                <a:gd name="connsiteX39" fmla="*/ 799742 w 2590442"/>
                <a:gd name="connsiteY39" fmla="*/ 2235200 h 5586093"/>
                <a:gd name="connsiteX40" fmla="*/ 723542 w 2590442"/>
                <a:gd name="connsiteY40" fmla="*/ 2286000 h 5586093"/>
                <a:gd name="connsiteX41" fmla="*/ 647342 w 2590442"/>
                <a:gd name="connsiteY41" fmla="*/ 2349500 h 5586093"/>
                <a:gd name="connsiteX42" fmla="*/ 621942 w 2590442"/>
                <a:gd name="connsiteY42" fmla="*/ 2425700 h 5586093"/>
                <a:gd name="connsiteX43" fmla="*/ 609242 w 2590442"/>
                <a:gd name="connsiteY43" fmla="*/ 2463800 h 5586093"/>
                <a:gd name="connsiteX44" fmla="*/ 558442 w 2590442"/>
                <a:gd name="connsiteY44" fmla="*/ 2540000 h 5586093"/>
                <a:gd name="connsiteX45" fmla="*/ 520342 w 2590442"/>
                <a:gd name="connsiteY45" fmla="*/ 2616200 h 5586093"/>
                <a:gd name="connsiteX46" fmla="*/ 482242 w 2590442"/>
                <a:gd name="connsiteY46" fmla="*/ 2705100 h 5586093"/>
                <a:gd name="connsiteX47" fmla="*/ 469542 w 2590442"/>
                <a:gd name="connsiteY47" fmla="*/ 2743200 h 5586093"/>
                <a:gd name="connsiteX48" fmla="*/ 431442 w 2590442"/>
                <a:gd name="connsiteY48" fmla="*/ 2806700 h 5586093"/>
                <a:gd name="connsiteX49" fmla="*/ 406042 w 2590442"/>
                <a:gd name="connsiteY49" fmla="*/ 2908300 h 5586093"/>
                <a:gd name="connsiteX50" fmla="*/ 380642 w 2590442"/>
                <a:gd name="connsiteY50" fmla="*/ 2946400 h 5586093"/>
                <a:gd name="connsiteX51" fmla="*/ 342542 w 2590442"/>
                <a:gd name="connsiteY51" fmla="*/ 3060700 h 5586093"/>
                <a:gd name="connsiteX52" fmla="*/ 291742 w 2590442"/>
                <a:gd name="connsiteY52" fmla="*/ 3175000 h 5586093"/>
                <a:gd name="connsiteX53" fmla="*/ 266342 w 2590442"/>
                <a:gd name="connsiteY53" fmla="*/ 3213100 h 5586093"/>
                <a:gd name="connsiteX54" fmla="*/ 228242 w 2590442"/>
                <a:gd name="connsiteY54" fmla="*/ 3352800 h 5586093"/>
                <a:gd name="connsiteX55" fmla="*/ 215542 w 2590442"/>
                <a:gd name="connsiteY55" fmla="*/ 3441700 h 5586093"/>
                <a:gd name="connsiteX56" fmla="*/ 202842 w 2590442"/>
                <a:gd name="connsiteY56" fmla="*/ 3492500 h 5586093"/>
                <a:gd name="connsiteX57" fmla="*/ 190142 w 2590442"/>
                <a:gd name="connsiteY57" fmla="*/ 3556000 h 5586093"/>
                <a:gd name="connsiteX58" fmla="*/ 202842 w 2590442"/>
                <a:gd name="connsiteY58" fmla="*/ 3606800 h 5586093"/>
                <a:gd name="connsiteX59" fmla="*/ 228242 w 2590442"/>
                <a:gd name="connsiteY59" fmla="*/ 3746500 h 5586093"/>
                <a:gd name="connsiteX60" fmla="*/ 266342 w 2590442"/>
                <a:gd name="connsiteY60" fmla="*/ 3835400 h 5586093"/>
                <a:gd name="connsiteX61" fmla="*/ 279042 w 2590442"/>
                <a:gd name="connsiteY61" fmla="*/ 3886200 h 5586093"/>
                <a:gd name="connsiteX62" fmla="*/ 266342 w 2590442"/>
                <a:gd name="connsiteY62" fmla="*/ 4038600 h 5586093"/>
                <a:gd name="connsiteX63" fmla="*/ 202842 w 2590442"/>
                <a:gd name="connsiteY63" fmla="*/ 4203700 h 5586093"/>
                <a:gd name="connsiteX64" fmla="*/ 164742 w 2590442"/>
                <a:gd name="connsiteY64" fmla="*/ 4241800 h 5586093"/>
                <a:gd name="connsiteX65" fmla="*/ 126642 w 2590442"/>
                <a:gd name="connsiteY65" fmla="*/ 4330700 h 5586093"/>
                <a:gd name="connsiteX66" fmla="*/ 101242 w 2590442"/>
                <a:gd name="connsiteY66" fmla="*/ 4368800 h 5586093"/>
                <a:gd name="connsiteX67" fmla="*/ 75842 w 2590442"/>
                <a:gd name="connsiteY67" fmla="*/ 4432300 h 5586093"/>
                <a:gd name="connsiteX68" fmla="*/ 50442 w 2590442"/>
                <a:gd name="connsiteY68" fmla="*/ 4470400 h 5586093"/>
                <a:gd name="connsiteX69" fmla="*/ 25042 w 2590442"/>
                <a:gd name="connsiteY69" fmla="*/ 4546600 h 5586093"/>
                <a:gd name="connsiteX70" fmla="*/ 63142 w 2590442"/>
                <a:gd name="connsiteY70" fmla="*/ 4648200 h 5586093"/>
                <a:gd name="connsiteX71" fmla="*/ 113942 w 2590442"/>
                <a:gd name="connsiteY71" fmla="*/ 4686300 h 5586093"/>
                <a:gd name="connsiteX72" fmla="*/ 152042 w 2590442"/>
                <a:gd name="connsiteY72" fmla="*/ 4813300 h 5586093"/>
                <a:gd name="connsiteX73" fmla="*/ 177442 w 2590442"/>
                <a:gd name="connsiteY73" fmla="*/ 4851400 h 5586093"/>
                <a:gd name="connsiteX74" fmla="*/ 190142 w 2590442"/>
                <a:gd name="connsiteY74" fmla="*/ 4902200 h 5586093"/>
                <a:gd name="connsiteX75" fmla="*/ 202842 w 2590442"/>
                <a:gd name="connsiteY75" fmla="*/ 4940300 h 5586093"/>
                <a:gd name="connsiteX76" fmla="*/ 177442 w 2590442"/>
                <a:gd name="connsiteY76" fmla="*/ 5041900 h 5586093"/>
                <a:gd name="connsiteX77" fmla="*/ 152042 w 2590442"/>
                <a:gd name="connsiteY77" fmla="*/ 5080000 h 5586093"/>
                <a:gd name="connsiteX78" fmla="*/ 126642 w 2590442"/>
                <a:gd name="connsiteY78" fmla="*/ 5156200 h 5586093"/>
                <a:gd name="connsiteX79" fmla="*/ 113942 w 2590442"/>
                <a:gd name="connsiteY79" fmla="*/ 5194300 h 5586093"/>
                <a:gd name="connsiteX80" fmla="*/ 88542 w 2590442"/>
                <a:gd name="connsiteY80" fmla="*/ 5372100 h 5586093"/>
                <a:gd name="connsiteX81" fmla="*/ 63142 w 2590442"/>
                <a:gd name="connsiteY81" fmla="*/ 5410200 h 5586093"/>
                <a:gd name="connsiteX82" fmla="*/ 37742 w 2590442"/>
                <a:gd name="connsiteY82" fmla="*/ 5486400 h 5586093"/>
                <a:gd name="connsiteX83" fmla="*/ 25042 w 2590442"/>
                <a:gd name="connsiteY83" fmla="*/ 5524500 h 5586093"/>
                <a:gd name="connsiteX84" fmla="*/ 12342 w 2590442"/>
                <a:gd name="connsiteY84" fmla="*/ 5575300 h 5586093"/>
                <a:gd name="connsiteX85" fmla="*/ 37742 w 2590442"/>
                <a:gd name="connsiteY85" fmla="*/ 5537200 h 5586093"/>
                <a:gd name="connsiteX86" fmla="*/ 50442 w 2590442"/>
                <a:gd name="connsiteY86" fmla="*/ 5499100 h 5586093"/>
                <a:gd name="connsiteX0" fmla="*/ 2590442 w 2590442"/>
                <a:gd name="connsiteY0" fmla="*/ 0 h 5586093"/>
                <a:gd name="connsiteX1" fmla="*/ 2526942 w 2590442"/>
                <a:gd name="connsiteY1" fmla="*/ 114300 h 5586093"/>
                <a:gd name="connsiteX2" fmla="*/ 2501542 w 2590442"/>
                <a:gd name="connsiteY2" fmla="*/ 152400 h 5586093"/>
                <a:gd name="connsiteX3" fmla="*/ 2463442 w 2590442"/>
                <a:gd name="connsiteY3" fmla="*/ 177800 h 5586093"/>
                <a:gd name="connsiteX4" fmla="*/ 2399942 w 2590442"/>
                <a:gd name="connsiteY4" fmla="*/ 228600 h 5586093"/>
                <a:gd name="connsiteX5" fmla="*/ 2361842 w 2590442"/>
                <a:gd name="connsiteY5" fmla="*/ 266700 h 5586093"/>
                <a:gd name="connsiteX6" fmla="*/ 2285642 w 2590442"/>
                <a:gd name="connsiteY6" fmla="*/ 317500 h 5586093"/>
                <a:gd name="connsiteX7" fmla="*/ 2247542 w 2590442"/>
                <a:gd name="connsiteY7" fmla="*/ 342900 h 5586093"/>
                <a:gd name="connsiteX8" fmla="*/ 2222142 w 2590442"/>
                <a:gd name="connsiteY8" fmla="*/ 381000 h 5586093"/>
                <a:gd name="connsiteX9" fmla="*/ 2133242 w 2590442"/>
                <a:gd name="connsiteY9" fmla="*/ 482600 h 5586093"/>
                <a:gd name="connsiteX10" fmla="*/ 2120542 w 2590442"/>
                <a:gd name="connsiteY10" fmla="*/ 520700 h 5586093"/>
                <a:gd name="connsiteX11" fmla="*/ 2069742 w 2590442"/>
                <a:gd name="connsiteY11" fmla="*/ 596900 h 5586093"/>
                <a:gd name="connsiteX12" fmla="*/ 2057042 w 2590442"/>
                <a:gd name="connsiteY12" fmla="*/ 635000 h 5586093"/>
                <a:gd name="connsiteX13" fmla="*/ 1980842 w 2590442"/>
                <a:gd name="connsiteY13" fmla="*/ 711200 h 5586093"/>
                <a:gd name="connsiteX14" fmla="*/ 1955442 w 2590442"/>
                <a:gd name="connsiteY14" fmla="*/ 749300 h 5586093"/>
                <a:gd name="connsiteX15" fmla="*/ 1942742 w 2590442"/>
                <a:gd name="connsiteY15" fmla="*/ 800100 h 5586093"/>
                <a:gd name="connsiteX16" fmla="*/ 1891942 w 2590442"/>
                <a:gd name="connsiteY16" fmla="*/ 876300 h 5586093"/>
                <a:gd name="connsiteX17" fmla="*/ 1803042 w 2590442"/>
                <a:gd name="connsiteY17" fmla="*/ 1003300 h 5586093"/>
                <a:gd name="connsiteX18" fmla="*/ 1777642 w 2590442"/>
                <a:gd name="connsiteY18" fmla="*/ 1041400 h 5586093"/>
                <a:gd name="connsiteX19" fmla="*/ 1764942 w 2590442"/>
                <a:gd name="connsiteY19" fmla="*/ 1079500 h 5586093"/>
                <a:gd name="connsiteX20" fmla="*/ 1726842 w 2590442"/>
                <a:gd name="connsiteY20" fmla="*/ 1104900 h 5586093"/>
                <a:gd name="connsiteX21" fmla="*/ 1663342 w 2590442"/>
                <a:gd name="connsiteY21" fmla="*/ 1181100 h 5586093"/>
                <a:gd name="connsiteX22" fmla="*/ 1612542 w 2590442"/>
                <a:gd name="connsiteY22" fmla="*/ 1257300 h 5586093"/>
                <a:gd name="connsiteX23" fmla="*/ 1561742 w 2590442"/>
                <a:gd name="connsiteY23" fmla="*/ 1346200 h 5586093"/>
                <a:gd name="connsiteX24" fmla="*/ 1549042 w 2590442"/>
                <a:gd name="connsiteY24" fmla="*/ 1384300 h 5586093"/>
                <a:gd name="connsiteX25" fmla="*/ 1498242 w 2590442"/>
                <a:gd name="connsiteY25" fmla="*/ 1511300 h 5586093"/>
                <a:gd name="connsiteX26" fmla="*/ 1472842 w 2590442"/>
                <a:gd name="connsiteY26" fmla="*/ 1587500 h 5586093"/>
                <a:gd name="connsiteX27" fmla="*/ 1793510 w 2590442"/>
                <a:gd name="connsiteY27" fmla="*/ 1595426 h 5586093"/>
                <a:gd name="connsiteX28" fmla="*/ 1722072 w 2590442"/>
                <a:gd name="connsiteY28" fmla="*/ 1881178 h 5586093"/>
                <a:gd name="connsiteX29" fmla="*/ 1358542 w 2590442"/>
                <a:gd name="connsiteY29" fmla="*/ 1778000 h 5586093"/>
                <a:gd name="connsiteX30" fmla="*/ 1333142 w 2590442"/>
                <a:gd name="connsiteY30" fmla="*/ 1816100 h 5586093"/>
                <a:gd name="connsiteX31" fmla="*/ 1282342 w 2590442"/>
                <a:gd name="connsiteY31" fmla="*/ 1930400 h 5586093"/>
                <a:gd name="connsiteX32" fmla="*/ 1193442 w 2590442"/>
                <a:gd name="connsiteY32" fmla="*/ 2019300 h 5586093"/>
                <a:gd name="connsiteX33" fmla="*/ 1142642 w 2590442"/>
                <a:gd name="connsiteY33" fmla="*/ 2070100 h 5586093"/>
                <a:gd name="connsiteX34" fmla="*/ 1091842 w 2590442"/>
                <a:gd name="connsiteY34" fmla="*/ 2095500 h 5586093"/>
                <a:gd name="connsiteX35" fmla="*/ 1053742 w 2590442"/>
                <a:gd name="connsiteY35" fmla="*/ 2120900 h 5586093"/>
                <a:gd name="connsiteX36" fmla="*/ 964842 w 2590442"/>
                <a:gd name="connsiteY36" fmla="*/ 2159000 h 5586093"/>
                <a:gd name="connsiteX37" fmla="*/ 914042 w 2590442"/>
                <a:gd name="connsiteY37" fmla="*/ 2171700 h 5586093"/>
                <a:gd name="connsiteX38" fmla="*/ 837842 w 2590442"/>
                <a:gd name="connsiteY38" fmla="*/ 2197100 h 5586093"/>
                <a:gd name="connsiteX39" fmla="*/ 799742 w 2590442"/>
                <a:gd name="connsiteY39" fmla="*/ 2235200 h 5586093"/>
                <a:gd name="connsiteX40" fmla="*/ 723542 w 2590442"/>
                <a:gd name="connsiteY40" fmla="*/ 2286000 h 5586093"/>
                <a:gd name="connsiteX41" fmla="*/ 647342 w 2590442"/>
                <a:gd name="connsiteY41" fmla="*/ 2349500 h 5586093"/>
                <a:gd name="connsiteX42" fmla="*/ 621942 w 2590442"/>
                <a:gd name="connsiteY42" fmla="*/ 2425700 h 5586093"/>
                <a:gd name="connsiteX43" fmla="*/ 609242 w 2590442"/>
                <a:gd name="connsiteY43" fmla="*/ 2463800 h 5586093"/>
                <a:gd name="connsiteX44" fmla="*/ 558442 w 2590442"/>
                <a:gd name="connsiteY44" fmla="*/ 2540000 h 5586093"/>
                <a:gd name="connsiteX45" fmla="*/ 520342 w 2590442"/>
                <a:gd name="connsiteY45" fmla="*/ 2616200 h 5586093"/>
                <a:gd name="connsiteX46" fmla="*/ 482242 w 2590442"/>
                <a:gd name="connsiteY46" fmla="*/ 2705100 h 5586093"/>
                <a:gd name="connsiteX47" fmla="*/ 469542 w 2590442"/>
                <a:gd name="connsiteY47" fmla="*/ 2743200 h 5586093"/>
                <a:gd name="connsiteX48" fmla="*/ 431442 w 2590442"/>
                <a:gd name="connsiteY48" fmla="*/ 2806700 h 5586093"/>
                <a:gd name="connsiteX49" fmla="*/ 406042 w 2590442"/>
                <a:gd name="connsiteY49" fmla="*/ 2908300 h 5586093"/>
                <a:gd name="connsiteX50" fmla="*/ 380642 w 2590442"/>
                <a:gd name="connsiteY50" fmla="*/ 2946400 h 5586093"/>
                <a:gd name="connsiteX51" fmla="*/ 342542 w 2590442"/>
                <a:gd name="connsiteY51" fmla="*/ 3060700 h 5586093"/>
                <a:gd name="connsiteX52" fmla="*/ 291742 w 2590442"/>
                <a:gd name="connsiteY52" fmla="*/ 3175000 h 5586093"/>
                <a:gd name="connsiteX53" fmla="*/ 266342 w 2590442"/>
                <a:gd name="connsiteY53" fmla="*/ 3213100 h 5586093"/>
                <a:gd name="connsiteX54" fmla="*/ 228242 w 2590442"/>
                <a:gd name="connsiteY54" fmla="*/ 3352800 h 5586093"/>
                <a:gd name="connsiteX55" fmla="*/ 215542 w 2590442"/>
                <a:gd name="connsiteY55" fmla="*/ 3441700 h 5586093"/>
                <a:gd name="connsiteX56" fmla="*/ 202842 w 2590442"/>
                <a:gd name="connsiteY56" fmla="*/ 3492500 h 5586093"/>
                <a:gd name="connsiteX57" fmla="*/ 190142 w 2590442"/>
                <a:gd name="connsiteY57" fmla="*/ 3556000 h 5586093"/>
                <a:gd name="connsiteX58" fmla="*/ 202842 w 2590442"/>
                <a:gd name="connsiteY58" fmla="*/ 3606800 h 5586093"/>
                <a:gd name="connsiteX59" fmla="*/ 228242 w 2590442"/>
                <a:gd name="connsiteY59" fmla="*/ 3746500 h 5586093"/>
                <a:gd name="connsiteX60" fmla="*/ 266342 w 2590442"/>
                <a:gd name="connsiteY60" fmla="*/ 3835400 h 5586093"/>
                <a:gd name="connsiteX61" fmla="*/ 279042 w 2590442"/>
                <a:gd name="connsiteY61" fmla="*/ 3886200 h 5586093"/>
                <a:gd name="connsiteX62" fmla="*/ 266342 w 2590442"/>
                <a:gd name="connsiteY62" fmla="*/ 4038600 h 5586093"/>
                <a:gd name="connsiteX63" fmla="*/ 202842 w 2590442"/>
                <a:gd name="connsiteY63" fmla="*/ 4203700 h 5586093"/>
                <a:gd name="connsiteX64" fmla="*/ 164742 w 2590442"/>
                <a:gd name="connsiteY64" fmla="*/ 4241800 h 5586093"/>
                <a:gd name="connsiteX65" fmla="*/ 126642 w 2590442"/>
                <a:gd name="connsiteY65" fmla="*/ 4330700 h 5586093"/>
                <a:gd name="connsiteX66" fmla="*/ 101242 w 2590442"/>
                <a:gd name="connsiteY66" fmla="*/ 4368800 h 5586093"/>
                <a:gd name="connsiteX67" fmla="*/ 75842 w 2590442"/>
                <a:gd name="connsiteY67" fmla="*/ 4432300 h 5586093"/>
                <a:gd name="connsiteX68" fmla="*/ 50442 w 2590442"/>
                <a:gd name="connsiteY68" fmla="*/ 4470400 h 5586093"/>
                <a:gd name="connsiteX69" fmla="*/ 25042 w 2590442"/>
                <a:gd name="connsiteY69" fmla="*/ 4546600 h 5586093"/>
                <a:gd name="connsiteX70" fmla="*/ 63142 w 2590442"/>
                <a:gd name="connsiteY70" fmla="*/ 4648200 h 5586093"/>
                <a:gd name="connsiteX71" fmla="*/ 113942 w 2590442"/>
                <a:gd name="connsiteY71" fmla="*/ 4686300 h 5586093"/>
                <a:gd name="connsiteX72" fmla="*/ 152042 w 2590442"/>
                <a:gd name="connsiteY72" fmla="*/ 4813300 h 5586093"/>
                <a:gd name="connsiteX73" fmla="*/ 177442 w 2590442"/>
                <a:gd name="connsiteY73" fmla="*/ 4851400 h 5586093"/>
                <a:gd name="connsiteX74" fmla="*/ 190142 w 2590442"/>
                <a:gd name="connsiteY74" fmla="*/ 4902200 h 5586093"/>
                <a:gd name="connsiteX75" fmla="*/ 202842 w 2590442"/>
                <a:gd name="connsiteY75" fmla="*/ 4940300 h 5586093"/>
                <a:gd name="connsiteX76" fmla="*/ 177442 w 2590442"/>
                <a:gd name="connsiteY76" fmla="*/ 5041900 h 5586093"/>
                <a:gd name="connsiteX77" fmla="*/ 152042 w 2590442"/>
                <a:gd name="connsiteY77" fmla="*/ 5080000 h 5586093"/>
                <a:gd name="connsiteX78" fmla="*/ 126642 w 2590442"/>
                <a:gd name="connsiteY78" fmla="*/ 5156200 h 5586093"/>
                <a:gd name="connsiteX79" fmla="*/ 113942 w 2590442"/>
                <a:gd name="connsiteY79" fmla="*/ 5194300 h 5586093"/>
                <a:gd name="connsiteX80" fmla="*/ 88542 w 2590442"/>
                <a:gd name="connsiteY80" fmla="*/ 5372100 h 5586093"/>
                <a:gd name="connsiteX81" fmla="*/ 63142 w 2590442"/>
                <a:gd name="connsiteY81" fmla="*/ 5410200 h 5586093"/>
                <a:gd name="connsiteX82" fmla="*/ 37742 w 2590442"/>
                <a:gd name="connsiteY82" fmla="*/ 5486400 h 5586093"/>
                <a:gd name="connsiteX83" fmla="*/ 25042 w 2590442"/>
                <a:gd name="connsiteY83" fmla="*/ 5524500 h 5586093"/>
                <a:gd name="connsiteX84" fmla="*/ 12342 w 2590442"/>
                <a:gd name="connsiteY84" fmla="*/ 5575300 h 5586093"/>
                <a:gd name="connsiteX85" fmla="*/ 37742 w 2590442"/>
                <a:gd name="connsiteY85" fmla="*/ 5537200 h 5586093"/>
                <a:gd name="connsiteX86" fmla="*/ 50442 w 2590442"/>
                <a:gd name="connsiteY86" fmla="*/ 5499100 h 5586093"/>
                <a:gd name="connsiteX0" fmla="*/ 2590442 w 2590442"/>
                <a:gd name="connsiteY0" fmla="*/ 0 h 5586093"/>
                <a:gd name="connsiteX1" fmla="*/ 2526942 w 2590442"/>
                <a:gd name="connsiteY1" fmla="*/ 114300 h 5586093"/>
                <a:gd name="connsiteX2" fmla="*/ 2501542 w 2590442"/>
                <a:gd name="connsiteY2" fmla="*/ 152400 h 5586093"/>
                <a:gd name="connsiteX3" fmla="*/ 2463442 w 2590442"/>
                <a:gd name="connsiteY3" fmla="*/ 177800 h 5586093"/>
                <a:gd name="connsiteX4" fmla="*/ 2399942 w 2590442"/>
                <a:gd name="connsiteY4" fmla="*/ 228600 h 5586093"/>
                <a:gd name="connsiteX5" fmla="*/ 2361842 w 2590442"/>
                <a:gd name="connsiteY5" fmla="*/ 266700 h 5586093"/>
                <a:gd name="connsiteX6" fmla="*/ 2285642 w 2590442"/>
                <a:gd name="connsiteY6" fmla="*/ 317500 h 5586093"/>
                <a:gd name="connsiteX7" fmla="*/ 2247542 w 2590442"/>
                <a:gd name="connsiteY7" fmla="*/ 342900 h 5586093"/>
                <a:gd name="connsiteX8" fmla="*/ 2222142 w 2590442"/>
                <a:gd name="connsiteY8" fmla="*/ 381000 h 5586093"/>
                <a:gd name="connsiteX9" fmla="*/ 2133242 w 2590442"/>
                <a:gd name="connsiteY9" fmla="*/ 482600 h 5586093"/>
                <a:gd name="connsiteX10" fmla="*/ 2120542 w 2590442"/>
                <a:gd name="connsiteY10" fmla="*/ 520700 h 5586093"/>
                <a:gd name="connsiteX11" fmla="*/ 2069742 w 2590442"/>
                <a:gd name="connsiteY11" fmla="*/ 596900 h 5586093"/>
                <a:gd name="connsiteX12" fmla="*/ 2057042 w 2590442"/>
                <a:gd name="connsiteY12" fmla="*/ 635000 h 5586093"/>
                <a:gd name="connsiteX13" fmla="*/ 1980842 w 2590442"/>
                <a:gd name="connsiteY13" fmla="*/ 711200 h 5586093"/>
                <a:gd name="connsiteX14" fmla="*/ 1955442 w 2590442"/>
                <a:gd name="connsiteY14" fmla="*/ 749300 h 5586093"/>
                <a:gd name="connsiteX15" fmla="*/ 1942742 w 2590442"/>
                <a:gd name="connsiteY15" fmla="*/ 800100 h 5586093"/>
                <a:gd name="connsiteX16" fmla="*/ 1891942 w 2590442"/>
                <a:gd name="connsiteY16" fmla="*/ 876300 h 5586093"/>
                <a:gd name="connsiteX17" fmla="*/ 1803042 w 2590442"/>
                <a:gd name="connsiteY17" fmla="*/ 1003300 h 5586093"/>
                <a:gd name="connsiteX18" fmla="*/ 1777642 w 2590442"/>
                <a:gd name="connsiteY18" fmla="*/ 1041400 h 5586093"/>
                <a:gd name="connsiteX19" fmla="*/ 1764942 w 2590442"/>
                <a:gd name="connsiteY19" fmla="*/ 1079500 h 5586093"/>
                <a:gd name="connsiteX20" fmla="*/ 1726842 w 2590442"/>
                <a:gd name="connsiteY20" fmla="*/ 1104900 h 5586093"/>
                <a:gd name="connsiteX21" fmla="*/ 1663342 w 2590442"/>
                <a:gd name="connsiteY21" fmla="*/ 1181100 h 5586093"/>
                <a:gd name="connsiteX22" fmla="*/ 1612542 w 2590442"/>
                <a:gd name="connsiteY22" fmla="*/ 1257300 h 5586093"/>
                <a:gd name="connsiteX23" fmla="*/ 1561742 w 2590442"/>
                <a:gd name="connsiteY23" fmla="*/ 1346200 h 5586093"/>
                <a:gd name="connsiteX24" fmla="*/ 1549042 w 2590442"/>
                <a:gd name="connsiteY24" fmla="*/ 1384300 h 5586093"/>
                <a:gd name="connsiteX25" fmla="*/ 1498242 w 2590442"/>
                <a:gd name="connsiteY25" fmla="*/ 1511300 h 5586093"/>
                <a:gd name="connsiteX26" fmla="*/ 1793510 w 2590442"/>
                <a:gd name="connsiteY26" fmla="*/ 1523988 h 5586093"/>
                <a:gd name="connsiteX27" fmla="*/ 1793510 w 2590442"/>
                <a:gd name="connsiteY27" fmla="*/ 1595426 h 5586093"/>
                <a:gd name="connsiteX28" fmla="*/ 1722072 w 2590442"/>
                <a:gd name="connsiteY28" fmla="*/ 1881178 h 5586093"/>
                <a:gd name="connsiteX29" fmla="*/ 1358542 w 2590442"/>
                <a:gd name="connsiteY29" fmla="*/ 1778000 h 5586093"/>
                <a:gd name="connsiteX30" fmla="*/ 1333142 w 2590442"/>
                <a:gd name="connsiteY30" fmla="*/ 1816100 h 5586093"/>
                <a:gd name="connsiteX31" fmla="*/ 1282342 w 2590442"/>
                <a:gd name="connsiteY31" fmla="*/ 1930400 h 5586093"/>
                <a:gd name="connsiteX32" fmla="*/ 1193442 w 2590442"/>
                <a:gd name="connsiteY32" fmla="*/ 2019300 h 5586093"/>
                <a:gd name="connsiteX33" fmla="*/ 1142642 w 2590442"/>
                <a:gd name="connsiteY33" fmla="*/ 2070100 h 5586093"/>
                <a:gd name="connsiteX34" fmla="*/ 1091842 w 2590442"/>
                <a:gd name="connsiteY34" fmla="*/ 2095500 h 5586093"/>
                <a:gd name="connsiteX35" fmla="*/ 1053742 w 2590442"/>
                <a:gd name="connsiteY35" fmla="*/ 2120900 h 5586093"/>
                <a:gd name="connsiteX36" fmla="*/ 964842 w 2590442"/>
                <a:gd name="connsiteY36" fmla="*/ 2159000 h 5586093"/>
                <a:gd name="connsiteX37" fmla="*/ 914042 w 2590442"/>
                <a:gd name="connsiteY37" fmla="*/ 2171700 h 5586093"/>
                <a:gd name="connsiteX38" fmla="*/ 837842 w 2590442"/>
                <a:gd name="connsiteY38" fmla="*/ 2197100 h 5586093"/>
                <a:gd name="connsiteX39" fmla="*/ 799742 w 2590442"/>
                <a:gd name="connsiteY39" fmla="*/ 2235200 h 5586093"/>
                <a:gd name="connsiteX40" fmla="*/ 723542 w 2590442"/>
                <a:gd name="connsiteY40" fmla="*/ 2286000 h 5586093"/>
                <a:gd name="connsiteX41" fmla="*/ 647342 w 2590442"/>
                <a:gd name="connsiteY41" fmla="*/ 2349500 h 5586093"/>
                <a:gd name="connsiteX42" fmla="*/ 621942 w 2590442"/>
                <a:gd name="connsiteY42" fmla="*/ 2425700 h 5586093"/>
                <a:gd name="connsiteX43" fmla="*/ 609242 w 2590442"/>
                <a:gd name="connsiteY43" fmla="*/ 2463800 h 5586093"/>
                <a:gd name="connsiteX44" fmla="*/ 558442 w 2590442"/>
                <a:gd name="connsiteY44" fmla="*/ 2540000 h 5586093"/>
                <a:gd name="connsiteX45" fmla="*/ 520342 w 2590442"/>
                <a:gd name="connsiteY45" fmla="*/ 2616200 h 5586093"/>
                <a:gd name="connsiteX46" fmla="*/ 482242 w 2590442"/>
                <a:gd name="connsiteY46" fmla="*/ 2705100 h 5586093"/>
                <a:gd name="connsiteX47" fmla="*/ 469542 w 2590442"/>
                <a:gd name="connsiteY47" fmla="*/ 2743200 h 5586093"/>
                <a:gd name="connsiteX48" fmla="*/ 431442 w 2590442"/>
                <a:gd name="connsiteY48" fmla="*/ 2806700 h 5586093"/>
                <a:gd name="connsiteX49" fmla="*/ 406042 w 2590442"/>
                <a:gd name="connsiteY49" fmla="*/ 2908300 h 5586093"/>
                <a:gd name="connsiteX50" fmla="*/ 380642 w 2590442"/>
                <a:gd name="connsiteY50" fmla="*/ 2946400 h 5586093"/>
                <a:gd name="connsiteX51" fmla="*/ 342542 w 2590442"/>
                <a:gd name="connsiteY51" fmla="*/ 3060700 h 5586093"/>
                <a:gd name="connsiteX52" fmla="*/ 291742 w 2590442"/>
                <a:gd name="connsiteY52" fmla="*/ 3175000 h 5586093"/>
                <a:gd name="connsiteX53" fmla="*/ 266342 w 2590442"/>
                <a:gd name="connsiteY53" fmla="*/ 3213100 h 5586093"/>
                <a:gd name="connsiteX54" fmla="*/ 228242 w 2590442"/>
                <a:gd name="connsiteY54" fmla="*/ 3352800 h 5586093"/>
                <a:gd name="connsiteX55" fmla="*/ 215542 w 2590442"/>
                <a:gd name="connsiteY55" fmla="*/ 3441700 h 5586093"/>
                <a:gd name="connsiteX56" fmla="*/ 202842 w 2590442"/>
                <a:gd name="connsiteY56" fmla="*/ 3492500 h 5586093"/>
                <a:gd name="connsiteX57" fmla="*/ 190142 w 2590442"/>
                <a:gd name="connsiteY57" fmla="*/ 3556000 h 5586093"/>
                <a:gd name="connsiteX58" fmla="*/ 202842 w 2590442"/>
                <a:gd name="connsiteY58" fmla="*/ 3606800 h 5586093"/>
                <a:gd name="connsiteX59" fmla="*/ 228242 w 2590442"/>
                <a:gd name="connsiteY59" fmla="*/ 3746500 h 5586093"/>
                <a:gd name="connsiteX60" fmla="*/ 266342 w 2590442"/>
                <a:gd name="connsiteY60" fmla="*/ 3835400 h 5586093"/>
                <a:gd name="connsiteX61" fmla="*/ 279042 w 2590442"/>
                <a:gd name="connsiteY61" fmla="*/ 3886200 h 5586093"/>
                <a:gd name="connsiteX62" fmla="*/ 266342 w 2590442"/>
                <a:gd name="connsiteY62" fmla="*/ 4038600 h 5586093"/>
                <a:gd name="connsiteX63" fmla="*/ 202842 w 2590442"/>
                <a:gd name="connsiteY63" fmla="*/ 4203700 h 5586093"/>
                <a:gd name="connsiteX64" fmla="*/ 164742 w 2590442"/>
                <a:gd name="connsiteY64" fmla="*/ 4241800 h 5586093"/>
                <a:gd name="connsiteX65" fmla="*/ 126642 w 2590442"/>
                <a:gd name="connsiteY65" fmla="*/ 4330700 h 5586093"/>
                <a:gd name="connsiteX66" fmla="*/ 101242 w 2590442"/>
                <a:gd name="connsiteY66" fmla="*/ 4368800 h 5586093"/>
                <a:gd name="connsiteX67" fmla="*/ 75842 w 2590442"/>
                <a:gd name="connsiteY67" fmla="*/ 4432300 h 5586093"/>
                <a:gd name="connsiteX68" fmla="*/ 50442 w 2590442"/>
                <a:gd name="connsiteY68" fmla="*/ 4470400 h 5586093"/>
                <a:gd name="connsiteX69" fmla="*/ 25042 w 2590442"/>
                <a:gd name="connsiteY69" fmla="*/ 4546600 h 5586093"/>
                <a:gd name="connsiteX70" fmla="*/ 63142 w 2590442"/>
                <a:gd name="connsiteY70" fmla="*/ 4648200 h 5586093"/>
                <a:gd name="connsiteX71" fmla="*/ 113942 w 2590442"/>
                <a:gd name="connsiteY71" fmla="*/ 4686300 h 5586093"/>
                <a:gd name="connsiteX72" fmla="*/ 152042 w 2590442"/>
                <a:gd name="connsiteY72" fmla="*/ 4813300 h 5586093"/>
                <a:gd name="connsiteX73" fmla="*/ 177442 w 2590442"/>
                <a:gd name="connsiteY73" fmla="*/ 4851400 h 5586093"/>
                <a:gd name="connsiteX74" fmla="*/ 190142 w 2590442"/>
                <a:gd name="connsiteY74" fmla="*/ 4902200 h 5586093"/>
                <a:gd name="connsiteX75" fmla="*/ 202842 w 2590442"/>
                <a:gd name="connsiteY75" fmla="*/ 4940300 h 5586093"/>
                <a:gd name="connsiteX76" fmla="*/ 177442 w 2590442"/>
                <a:gd name="connsiteY76" fmla="*/ 5041900 h 5586093"/>
                <a:gd name="connsiteX77" fmla="*/ 152042 w 2590442"/>
                <a:gd name="connsiteY77" fmla="*/ 5080000 h 5586093"/>
                <a:gd name="connsiteX78" fmla="*/ 126642 w 2590442"/>
                <a:gd name="connsiteY78" fmla="*/ 5156200 h 5586093"/>
                <a:gd name="connsiteX79" fmla="*/ 113942 w 2590442"/>
                <a:gd name="connsiteY79" fmla="*/ 5194300 h 5586093"/>
                <a:gd name="connsiteX80" fmla="*/ 88542 w 2590442"/>
                <a:gd name="connsiteY80" fmla="*/ 5372100 h 5586093"/>
                <a:gd name="connsiteX81" fmla="*/ 63142 w 2590442"/>
                <a:gd name="connsiteY81" fmla="*/ 5410200 h 5586093"/>
                <a:gd name="connsiteX82" fmla="*/ 37742 w 2590442"/>
                <a:gd name="connsiteY82" fmla="*/ 5486400 h 5586093"/>
                <a:gd name="connsiteX83" fmla="*/ 25042 w 2590442"/>
                <a:gd name="connsiteY83" fmla="*/ 5524500 h 5586093"/>
                <a:gd name="connsiteX84" fmla="*/ 12342 w 2590442"/>
                <a:gd name="connsiteY84" fmla="*/ 5575300 h 5586093"/>
                <a:gd name="connsiteX85" fmla="*/ 37742 w 2590442"/>
                <a:gd name="connsiteY85" fmla="*/ 5537200 h 5586093"/>
                <a:gd name="connsiteX86" fmla="*/ 50442 w 2590442"/>
                <a:gd name="connsiteY86" fmla="*/ 5499100 h 5586093"/>
                <a:gd name="connsiteX0" fmla="*/ 2590442 w 2590442"/>
                <a:gd name="connsiteY0" fmla="*/ 0 h 5586093"/>
                <a:gd name="connsiteX1" fmla="*/ 2526942 w 2590442"/>
                <a:gd name="connsiteY1" fmla="*/ 114300 h 5586093"/>
                <a:gd name="connsiteX2" fmla="*/ 2501542 w 2590442"/>
                <a:gd name="connsiteY2" fmla="*/ 152400 h 5586093"/>
                <a:gd name="connsiteX3" fmla="*/ 2463442 w 2590442"/>
                <a:gd name="connsiteY3" fmla="*/ 177800 h 5586093"/>
                <a:gd name="connsiteX4" fmla="*/ 2399942 w 2590442"/>
                <a:gd name="connsiteY4" fmla="*/ 228600 h 5586093"/>
                <a:gd name="connsiteX5" fmla="*/ 2361842 w 2590442"/>
                <a:gd name="connsiteY5" fmla="*/ 266700 h 5586093"/>
                <a:gd name="connsiteX6" fmla="*/ 2285642 w 2590442"/>
                <a:gd name="connsiteY6" fmla="*/ 317500 h 5586093"/>
                <a:gd name="connsiteX7" fmla="*/ 2247542 w 2590442"/>
                <a:gd name="connsiteY7" fmla="*/ 342900 h 5586093"/>
                <a:gd name="connsiteX8" fmla="*/ 2222142 w 2590442"/>
                <a:gd name="connsiteY8" fmla="*/ 381000 h 5586093"/>
                <a:gd name="connsiteX9" fmla="*/ 2133242 w 2590442"/>
                <a:gd name="connsiteY9" fmla="*/ 482600 h 5586093"/>
                <a:gd name="connsiteX10" fmla="*/ 2120542 w 2590442"/>
                <a:gd name="connsiteY10" fmla="*/ 520700 h 5586093"/>
                <a:gd name="connsiteX11" fmla="*/ 2069742 w 2590442"/>
                <a:gd name="connsiteY11" fmla="*/ 596900 h 5586093"/>
                <a:gd name="connsiteX12" fmla="*/ 2057042 w 2590442"/>
                <a:gd name="connsiteY12" fmla="*/ 635000 h 5586093"/>
                <a:gd name="connsiteX13" fmla="*/ 1980842 w 2590442"/>
                <a:gd name="connsiteY13" fmla="*/ 711200 h 5586093"/>
                <a:gd name="connsiteX14" fmla="*/ 1955442 w 2590442"/>
                <a:gd name="connsiteY14" fmla="*/ 749300 h 5586093"/>
                <a:gd name="connsiteX15" fmla="*/ 1942742 w 2590442"/>
                <a:gd name="connsiteY15" fmla="*/ 800100 h 5586093"/>
                <a:gd name="connsiteX16" fmla="*/ 1891942 w 2590442"/>
                <a:gd name="connsiteY16" fmla="*/ 876300 h 5586093"/>
                <a:gd name="connsiteX17" fmla="*/ 1803042 w 2590442"/>
                <a:gd name="connsiteY17" fmla="*/ 1003300 h 5586093"/>
                <a:gd name="connsiteX18" fmla="*/ 1777642 w 2590442"/>
                <a:gd name="connsiteY18" fmla="*/ 1041400 h 5586093"/>
                <a:gd name="connsiteX19" fmla="*/ 1764942 w 2590442"/>
                <a:gd name="connsiteY19" fmla="*/ 1079500 h 5586093"/>
                <a:gd name="connsiteX20" fmla="*/ 1726842 w 2590442"/>
                <a:gd name="connsiteY20" fmla="*/ 1104900 h 5586093"/>
                <a:gd name="connsiteX21" fmla="*/ 1663342 w 2590442"/>
                <a:gd name="connsiteY21" fmla="*/ 1181100 h 5586093"/>
                <a:gd name="connsiteX22" fmla="*/ 1612542 w 2590442"/>
                <a:gd name="connsiteY22" fmla="*/ 1257300 h 5586093"/>
                <a:gd name="connsiteX23" fmla="*/ 1561742 w 2590442"/>
                <a:gd name="connsiteY23" fmla="*/ 1346200 h 5586093"/>
                <a:gd name="connsiteX24" fmla="*/ 1549042 w 2590442"/>
                <a:gd name="connsiteY24" fmla="*/ 1384300 h 5586093"/>
                <a:gd name="connsiteX25" fmla="*/ 1498242 w 2590442"/>
                <a:gd name="connsiteY25" fmla="*/ 1511300 h 5586093"/>
                <a:gd name="connsiteX26" fmla="*/ 1793510 w 2590442"/>
                <a:gd name="connsiteY26" fmla="*/ 1523988 h 5586093"/>
                <a:gd name="connsiteX27" fmla="*/ 1793510 w 2590442"/>
                <a:gd name="connsiteY27" fmla="*/ 1595426 h 5586093"/>
                <a:gd name="connsiteX28" fmla="*/ 1722072 w 2590442"/>
                <a:gd name="connsiteY28" fmla="*/ 1881178 h 5586093"/>
                <a:gd name="connsiteX29" fmla="*/ 1364882 w 2590442"/>
                <a:gd name="connsiteY29" fmla="*/ 2166930 h 5586093"/>
                <a:gd name="connsiteX30" fmla="*/ 1333142 w 2590442"/>
                <a:gd name="connsiteY30" fmla="*/ 1816100 h 5586093"/>
                <a:gd name="connsiteX31" fmla="*/ 1282342 w 2590442"/>
                <a:gd name="connsiteY31" fmla="*/ 1930400 h 5586093"/>
                <a:gd name="connsiteX32" fmla="*/ 1193442 w 2590442"/>
                <a:gd name="connsiteY32" fmla="*/ 2019300 h 5586093"/>
                <a:gd name="connsiteX33" fmla="*/ 1142642 w 2590442"/>
                <a:gd name="connsiteY33" fmla="*/ 2070100 h 5586093"/>
                <a:gd name="connsiteX34" fmla="*/ 1091842 w 2590442"/>
                <a:gd name="connsiteY34" fmla="*/ 2095500 h 5586093"/>
                <a:gd name="connsiteX35" fmla="*/ 1053742 w 2590442"/>
                <a:gd name="connsiteY35" fmla="*/ 2120900 h 5586093"/>
                <a:gd name="connsiteX36" fmla="*/ 964842 w 2590442"/>
                <a:gd name="connsiteY36" fmla="*/ 2159000 h 5586093"/>
                <a:gd name="connsiteX37" fmla="*/ 914042 w 2590442"/>
                <a:gd name="connsiteY37" fmla="*/ 2171700 h 5586093"/>
                <a:gd name="connsiteX38" fmla="*/ 837842 w 2590442"/>
                <a:gd name="connsiteY38" fmla="*/ 2197100 h 5586093"/>
                <a:gd name="connsiteX39" fmla="*/ 799742 w 2590442"/>
                <a:gd name="connsiteY39" fmla="*/ 2235200 h 5586093"/>
                <a:gd name="connsiteX40" fmla="*/ 723542 w 2590442"/>
                <a:gd name="connsiteY40" fmla="*/ 2286000 h 5586093"/>
                <a:gd name="connsiteX41" fmla="*/ 647342 w 2590442"/>
                <a:gd name="connsiteY41" fmla="*/ 2349500 h 5586093"/>
                <a:gd name="connsiteX42" fmla="*/ 621942 w 2590442"/>
                <a:gd name="connsiteY42" fmla="*/ 2425700 h 5586093"/>
                <a:gd name="connsiteX43" fmla="*/ 609242 w 2590442"/>
                <a:gd name="connsiteY43" fmla="*/ 2463800 h 5586093"/>
                <a:gd name="connsiteX44" fmla="*/ 558442 w 2590442"/>
                <a:gd name="connsiteY44" fmla="*/ 2540000 h 5586093"/>
                <a:gd name="connsiteX45" fmla="*/ 520342 w 2590442"/>
                <a:gd name="connsiteY45" fmla="*/ 2616200 h 5586093"/>
                <a:gd name="connsiteX46" fmla="*/ 482242 w 2590442"/>
                <a:gd name="connsiteY46" fmla="*/ 2705100 h 5586093"/>
                <a:gd name="connsiteX47" fmla="*/ 469542 w 2590442"/>
                <a:gd name="connsiteY47" fmla="*/ 2743200 h 5586093"/>
                <a:gd name="connsiteX48" fmla="*/ 431442 w 2590442"/>
                <a:gd name="connsiteY48" fmla="*/ 2806700 h 5586093"/>
                <a:gd name="connsiteX49" fmla="*/ 406042 w 2590442"/>
                <a:gd name="connsiteY49" fmla="*/ 2908300 h 5586093"/>
                <a:gd name="connsiteX50" fmla="*/ 380642 w 2590442"/>
                <a:gd name="connsiteY50" fmla="*/ 2946400 h 5586093"/>
                <a:gd name="connsiteX51" fmla="*/ 342542 w 2590442"/>
                <a:gd name="connsiteY51" fmla="*/ 3060700 h 5586093"/>
                <a:gd name="connsiteX52" fmla="*/ 291742 w 2590442"/>
                <a:gd name="connsiteY52" fmla="*/ 3175000 h 5586093"/>
                <a:gd name="connsiteX53" fmla="*/ 266342 w 2590442"/>
                <a:gd name="connsiteY53" fmla="*/ 3213100 h 5586093"/>
                <a:gd name="connsiteX54" fmla="*/ 228242 w 2590442"/>
                <a:gd name="connsiteY54" fmla="*/ 3352800 h 5586093"/>
                <a:gd name="connsiteX55" fmla="*/ 215542 w 2590442"/>
                <a:gd name="connsiteY55" fmla="*/ 3441700 h 5586093"/>
                <a:gd name="connsiteX56" fmla="*/ 202842 w 2590442"/>
                <a:gd name="connsiteY56" fmla="*/ 3492500 h 5586093"/>
                <a:gd name="connsiteX57" fmla="*/ 190142 w 2590442"/>
                <a:gd name="connsiteY57" fmla="*/ 3556000 h 5586093"/>
                <a:gd name="connsiteX58" fmla="*/ 202842 w 2590442"/>
                <a:gd name="connsiteY58" fmla="*/ 3606800 h 5586093"/>
                <a:gd name="connsiteX59" fmla="*/ 228242 w 2590442"/>
                <a:gd name="connsiteY59" fmla="*/ 3746500 h 5586093"/>
                <a:gd name="connsiteX60" fmla="*/ 266342 w 2590442"/>
                <a:gd name="connsiteY60" fmla="*/ 3835400 h 5586093"/>
                <a:gd name="connsiteX61" fmla="*/ 279042 w 2590442"/>
                <a:gd name="connsiteY61" fmla="*/ 3886200 h 5586093"/>
                <a:gd name="connsiteX62" fmla="*/ 266342 w 2590442"/>
                <a:gd name="connsiteY62" fmla="*/ 4038600 h 5586093"/>
                <a:gd name="connsiteX63" fmla="*/ 202842 w 2590442"/>
                <a:gd name="connsiteY63" fmla="*/ 4203700 h 5586093"/>
                <a:gd name="connsiteX64" fmla="*/ 164742 w 2590442"/>
                <a:gd name="connsiteY64" fmla="*/ 4241800 h 5586093"/>
                <a:gd name="connsiteX65" fmla="*/ 126642 w 2590442"/>
                <a:gd name="connsiteY65" fmla="*/ 4330700 h 5586093"/>
                <a:gd name="connsiteX66" fmla="*/ 101242 w 2590442"/>
                <a:gd name="connsiteY66" fmla="*/ 4368800 h 5586093"/>
                <a:gd name="connsiteX67" fmla="*/ 75842 w 2590442"/>
                <a:gd name="connsiteY67" fmla="*/ 4432300 h 5586093"/>
                <a:gd name="connsiteX68" fmla="*/ 50442 w 2590442"/>
                <a:gd name="connsiteY68" fmla="*/ 4470400 h 5586093"/>
                <a:gd name="connsiteX69" fmla="*/ 25042 w 2590442"/>
                <a:gd name="connsiteY69" fmla="*/ 4546600 h 5586093"/>
                <a:gd name="connsiteX70" fmla="*/ 63142 w 2590442"/>
                <a:gd name="connsiteY70" fmla="*/ 4648200 h 5586093"/>
                <a:gd name="connsiteX71" fmla="*/ 113942 w 2590442"/>
                <a:gd name="connsiteY71" fmla="*/ 4686300 h 5586093"/>
                <a:gd name="connsiteX72" fmla="*/ 152042 w 2590442"/>
                <a:gd name="connsiteY72" fmla="*/ 4813300 h 5586093"/>
                <a:gd name="connsiteX73" fmla="*/ 177442 w 2590442"/>
                <a:gd name="connsiteY73" fmla="*/ 4851400 h 5586093"/>
                <a:gd name="connsiteX74" fmla="*/ 190142 w 2590442"/>
                <a:gd name="connsiteY74" fmla="*/ 4902200 h 5586093"/>
                <a:gd name="connsiteX75" fmla="*/ 202842 w 2590442"/>
                <a:gd name="connsiteY75" fmla="*/ 4940300 h 5586093"/>
                <a:gd name="connsiteX76" fmla="*/ 177442 w 2590442"/>
                <a:gd name="connsiteY76" fmla="*/ 5041900 h 5586093"/>
                <a:gd name="connsiteX77" fmla="*/ 152042 w 2590442"/>
                <a:gd name="connsiteY77" fmla="*/ 5080000 h 5586093"/>
                <a:gd name="connsiteX78" fmla="*/ 126642 w 2590442"/>
                <a:gd name="connsiteY78" fmla="*/ 5156200 h 5586093"/>
                <a:gd name="connsiteX79" fmla="*/ 113942 w 2590442"/>
                <a:gd name="connsiteY79" fmla="*/ 5194300 h 5586093"/>
                <a:gd name="connsiteX80" fmla="*/ 88542 w 2590442"/>
                <a:gd name="connsiteY80" fmla="*/ 5372100 h 5586093"/>
                <a:gd name="connsiteX81" fmla="*/ 63142 w 2590442"/>
                <a:gd name="connsiteY81" fmla="*/ 5410200 h 5586093"/>
                <a:gd name="connsiteX82" fmla="*/ 37742 w 2590442"/>
                <a:gd name="connsiteY82" fmla="*/ 5486400 h 5586093"/>
                <a:gd name="connsiteX83" fmla="*/ 25042 w 2590442"/>
                <a:gd name="connsiteY83" fmla="*/ 5524500 h 5586093"/>
                <a:gd name="connsiteX84" fmla="*/ 12342 w 2590442"/>
                <a:gd name="connsiteY84" fmla="*/ 5575300 h 5586093"/>
                <a:gd name="connsiteX85" fmla="*/ 37742 w 2590442"/>
                <a:gd name="connsiteY85" fmla="*/ 5537200 h 5586093"/>
                <a:gd name="connsiteX86" fmla="*/ 50442 w 2590442"/>
                <a:gd name="connsiteY86" fmla="*/ 5499100 h 5586093"/>
                <a:gd name="connsiteX0" fmla="*/ 2590442 w 2590442"/>
                <a:gd name="connsiteY0" fmla="*/ 0 h 5586093"/>
                <a:gd name="connsiteX1" fmla="*/ 2526942 w 2590442"/>
                <a:gd name="connsiteY1" fmla="*/ 114300 h 5586093"/>
                <a:gd name="connsiteX2" fmla="*/ 2501542 w 2590442"/>
                <a:gd name="connsiteY2" fmla="*/ 152400 h 5586093"/>
                <a:gd name="connsiteX3" fmla="*/ 2463442 w 2590442"/>
                <a:gd name="connsiteY3" fmla="*/ 177800 h 5586093"/>
                <a:gd name="connsiteX4" fmla="*/ 2399942 w 2590442"/>
                <a:gd name="connsiteY4" fmla="*/ 228600 h 5586093"/>
                <a:gd name="connsiteX5" fmla="*/ 2361842 w 2590442"/>
                <a:gd name="connsiteY5" fmla="*/ 266700 h 5586093"/>
                <a:gd name="connsiteX6" fmla="*/ 2285642 w 2590442"/>
                <a:gd name="connsiteY6" fmla="*/ 317500 h 5586093"/>
                <a:gd name="connsiteX7" fmla="*/ 2247542 w 2590442"/>
                <a:gd name="connsiteY7" fmla="*/ 342900 h 5586093"/>
                <a:gd name="connsiteX8" fmla="*/ 2222142 w 2590442"/>
                <a:gd name="connsiteY8" fmla="*/ 381000 h 5586093"/>
                <a:gd name="connsiteX9" fmla="*/ 2133242 w 2590442"/>
                <a:gd name="connsiteY9" fmla="*/ 482600 h 5586093"/>
                <a:gd name="connsiteX10" fmla="*/ 2120542 w 2590442"/>
                <a:gd name="connsiteY10" fmla="*/ 520700 h 5586093"/>
                <a:gd name="connsiteX11" fmla="*/ 2069742 w 2590442"/>
                <a:gd name="connsiteY11" fmla="*/ 596900 h 5586093"/>
                <a:gd name="connsiteX12" fmla="*/ 2057042 w 2590442"/>
                <a:gd name="connsiteY12" fmla="*/ 635000 h 5586093"/>
                <a:gd name="connsiteX13" fmla="*/ 1980842 w 2590442"/>
                <a:gd name="connsiteY13" fmla="*/ 711200 h 5586093"/>
                <a:gd name="connsiteX14" fmla="*/ 1955442 w 2590442"/>
                <a:gd name="connsiteY14" fmla="*/ 749300 h 5586093"/>
                <a:gd name="connsiteX15" fmla="*/ 1942742 w 2590442"/>
                <a:gd name="connsiteY15" fmla="*/ 800100 h 5586093"/>
                <a:gd name="connsiteX16" fmla="*/ 1891942 w 2590442"/>
                <a:gd name="connsiteY16" fmla="*/ 876300 h 5586093"/>
                <a:gd name="connsiteX17" fmla="*/ 1803042 w 2590442"/>
                <a:gd name="connsiteY17" fmla="*/ 1003300 h 5586093"/>
                <a:gd name="connsiteX18" fmla="*/ 1777642 w 2590442"/>
                <a:gd name="connsiteY18" fmla="*/ 1041400 h 5586093"/>
                <a:gd name="connsiteX19" fmla="*/ 1764942 w 2590442"/>
                <a:gd name="connsiteY19" fmla="*/ 1079500 h 5586093"/>
                <a:gd name="connsiteX20" fmla="*/ 1726842 w 2590442"/>
                <a:gd name="connsiteY20" fmla="*/ 1104900 h 5586093"/>
                <a:gd name="connsiteX21" fmla="*/ 1663342 w 2590442"/>
                <a:gd name="connsiteY21" fmla="*/ 1181100 h 5586093"/>
                <a:gd name="connsiteX22" fmla="*/ 1612542 w 2590442"/>
                <a:gd name="connsiteY22" fmla="*/ 1257300 h 5586093"/>
                <a:gd name="connsiteX23" fmla="*/ 1561742 w 2590442"/>
                <a:gd name="connsiteY23" fmla="*/ 1346200 h 5586093"/>
                <a:gd name="connsiteX24" fmla="*/ 1549042 w 2590442"/>
                <a:gd name="connsiteY24" fmla="*/ 1384300 h 5586093"/>
                <a:gd name="connsiteX25" fmla="*/ 1498242 w 2590442"/>
                <a:gd name="connsiteY25" fmla="*/ 1511300 h 5586093"/>
                <a:gd name="connsiteX26" fmla="*/ 1793510 w 2590442"/>
                <a:gd name="connsiteY26" fmla="*/ 1523988 h 5586093"/>
                <a:gd name="connsiteX27" fmla="*/ 1793510 w 2590442"/>
                <a:gd name="connsiteY27" fmla="*/ 1595426 h 5586093"/>
                <a:gd name="connsiteX28" fmla="*/ 1722072 w 2590442"/>
                <a:gd name="connsiteY28" fmla="*/ 1881178 h 5586093"/>
                <a:gd name="connsiteX29" fmla="*/ 1364882 w 2590442"/>
                <a:gd name="connsiteY29" fmla="*/ 2166930 h 5586093"/>
                <a:gd name="connsiteX30" fmla="*/ 1222006 w 2590442"/>
                <a:gd name="connsiteY30" fmla="*/ 2095492 h 5586093"/>
                <a:gd name="connsiteX31" fmla="*/ 1282342 w 2590442"/>
                <a:gd name="connsiteY31" fmla="*/ 1930400 h 5586093"/>
                <a:gd name="connsiteX32" fmla="*/ 1193442 w 2590442"/>
                <a:gd name="connsiteY32" fmla="*/ 2019300 h 5586093"/>
                <a:gd name="connsiteX33" fmla="*/ 1142642 w 2590442"/>
                <a:gd name="connsiteY33" fmla="*/ 2070100 h 5586093"/>
                <a:gd name="connsiteX34" fmla="*/ 1091842 w 2590442"/>
                <a:gd name="connsiteY34" fmla="*/ 2095500 h 5586093"/>
                <a:gd name="connsiteX35" fmla="*/ 1053742 w 2590442"/>
                <a:gd name="connsiteY35" fmla="*/ 2120900 h 5586093"/>
                <a:gd name="connsiteX36" fmla="*/ 964842 w 2590442"/>
                <a:gd name="connsiteY36" fmla="*/ 2159000 h 5586093"/>
                <a:gd name="connsiteX37" fmla="*/ 914042 w 2590442"/>
                <a:gd name="connsiteY37" fmla="*/ 2171700 h 5586093"/>
                <a:gd name="connsiteX38" fmla="*/ 837842 w 2590442"/>
                <a:gd name="connsiteY38" fmla="*/ 2197100 h 5586093"/>
                <a:gd name="connsiteX39" fmla="*/ 799742 w 2590442"/>
                <a:gd name="connsiteY39" fmla="*/ 2235200 h 5586093"/>
                <a:gd name="connsiteX40" fmla="*/ 723542 w 2590442"/>
                <a:gd name="connsiteY40" fmla="*/ 2286000 h 5586093"/>
                <a:gd name="connsiteX41" fmla="*/ 647342 w 2590442"/>
                <a:gd name="connsiteY41" fmla="*/ 2349500 h 5586093"/>
                <a:gd name="connsiteX42" fmla="*/ 621942 w 2590442"/>
                <a:gd name="connsiteY42" fmla="*/ 2425700 h 5586093"/>
                <a:gd name="connsiteX43" fmla="*/ 609242 w 2590442"/>
                <a:gd name="connsiteY43" fmla="*/ 2463800 h 5586093"/>
                <a:gd name="connsiteX44" fmla="*/ 558442 w 2590442"/>
                <a:gd name="connsiteY44" fmla="*/ 2540000 h 5586093"/>
                <a:gd name="connsiteX45" fmla="*/ 520342 w 2590442"/>
                <a:gd name="connsiteY45" fmla="*/ 2616200 h 5586093"/>
                <a:gd name="connsiteX46" fmla="*/ 482242 w 2590442"/>
                <a:gd name="connsiteY46" fmla="*/ 2705100 h 5586093"/>
                <a:gd name="connsiteX47" fmla="*/ 469542 w 2590442"/>
                <a:gd name="connsiteY47" fmla="*/ 2743200 h 5586093"/>
                <a:gd name="connsiteX48" fmla="*/ 431442 w 2590442"/>
                <a:gd name="connsiteY48" fmla="*/ 2806700 h 5586093"/>
                <a:gd name="connsiteX49" fmla="*/ 406042 w 2590442"/>
                <a:gd name="connsiteY49" fmla="*/ 2908300 h 5586093"/>
                <a:gd name="connsiteX50" fmla="*/ 380642 w 2590442"/>
                <a:gd name="connsiteY50" fmla="*/ 2946400 h 5586093"/>
                <a:gd name="connsiteX51" fmla="*/ 342542 w 2590442"/>
                <a:gd name="connsiteY51" fmla="*/ 3060700 h 5586093"/>
                <a:gd name="connsiteX52" fmla="*/ 291742 w 2590442"/>
                <a:gd name="connsiteY52" fmla="*/ 3175000 h 5586093"/>
                <a:gd name="connsiteX53" fmla="*/ 266342 w 2590442"/>
                <a:gd name="connsiteY53" fmla="*/ 3213100 h 5586093"/>
                <a:gd name="connsiteX54" fmla="*/ 228242 w 2590442"/>
                <a:gd name="connsiteY54" fmla="*/ 3352800 h 5586093"/>
                <a:gd name="connsiteX55" fmla="*/ 215542 w 2590442"/>
                <a:gd name="connsiteY55" fmla="*/ 3441700 h 5586093"/>
                <a:gd name="connsiteX56" fmla="*/ 202842 w 2590442"/>
                <a:gd name="connsiteY56" fmla="*/ 3492500 h 5586093"/>
                <a:gd name="connsiteX57" fmla="*/ 190142 w 2590442"/>
                <a:gd name="connsiteY57" fmla="*/ 3556000 h 5586093"/>
                <a:gd name="connsiteX58" fmla="*/ 202842 w 2590442"/>
                <a:gd name="connsiteY58" fmla="*/ 3606800 h 5586093"/>
                <a:gd name="connsiteX59" fmla="*/ 228242 w 2590442"/>
                <a:gd name="connsiteY59" fmla="*/ 3746500 h 5586093"/>
                <a:gd name="connsiteX60" fmla="*/ 266342 w 2590442"/>
                <a:gd name="connsiteY60" fmla="*/ 3835400 h 5586093"/>
                <a:gd name="connsiteX61" fmla="*/ 279042 w 2590442"/>
                <a:gd name="connsiteY61" fmla="*/ 3886200 h 5586093"/>
                <a:gd name="connsiteX62" fmla="*/ 266342 w 2590442"/>
                <a:gd name="connsiteY62" fmla="*/ 4038600 h 5586093"/>
                <a:gd name="connsiteX63" fmla="*/ 202842 w 2590442"/>
                <a:gd name="connsiteY63" fmla="*/ 4203700 h 5586093"/>
                <a:gd name="connsiteX64" fmla="*/ 164742 w 2590442"/>
                <a:gd name="connsiteY64" fmla="*/ 4241800 h 5586093"/>
                <a:gd name="connsiteX65" fmla="*/ 126642 w 2590442"/>
                <a:gd name="connsiteY65" fmla="*/ 4330700 h 5586093"/>
                <a:gd name="connsiteX66" fmla="*/ 101242 w 2590442"/>
                <a:gd name="connsiteY66" fmla="*/ 4368800 h 5586093"/>
                <a:gd name="connsiteX67" fmla="*/ 75842 w 2590442"/>
                <a:gd name="connsiteY67" fmla="*/ 4432300 h 5586093"/>
                <a:gd name="connsiteX68" fmla="*/ 50442 w 2590442"/>
                <a:gd name="connsiteY68" fmla="*/ 4470400 h 5586093"/>
                <a:gd name="connsiteX69" fmla="*/ 25042 w 2590442"/>
                <a:gd name="connsiteY69" fmla="*/ 4546600 h 5586093"/>
                <a:gd name="connsiteX70" fmla="*/ 63142 w 2590442"/>
                <a:gd name="connsiteY70" fmla="*/ 4648200 h 5586093"/>
                <a:gd name="connsiteX71" fmla="*/ 113942 w 2590442"/>
                <a:gd name="connsiteY71" fmla="*/ 4686300 h 5586093"/>
                <a:gd name="connsiteX72" fmla="*/ 152042 w 2590442"/>
                <a:gd name="connsiteY72" fmla="*/ 4813300 h 5586093"/>
                <a:gd name="connsiteX73" fmla="*/ 177442 w 2590442"/>
                <a:gd name="connsiteY73" fmla="*/ 4851400 h 5586093"/>
                <a:gd name="connsiteX74" fmla="*/ 190142 w 2590442"/>
                <a:gd name="connsiteY74" fmla="*/ 4902200 h 5586093"/>
                <a:gd name="connsiteX75" fmla="*/ 202842 w 2590442"/>
                <a:gd name="connsiteY75" fmla="*/ 4940300 h 5586093"/>
                <a:gd name="connsiteX76" fmla="*/ 177442 w 2590442"/>
                <a:gd name="connsiteY76" fmla="*/ 5041900 h 5586093"/>
                <a:gd name="connsiteX77" fmla="*/ 152042 w 2590442"/>
                <a:gd name="connsiteY77" fmla="*/ 5080000 h 5586093"/>
                <a:gd name="connsiteX78" fmla="*/ 126642 w 2590442"/>
                <a:gd name="connsiteY78" fmla="*/ 5156200 h 5586093"/>
                <a:gd name="connsiteX79" fmla="*/ 113942 w 2590442"/>
                <a:gd name="connsiteY79" fmla="*/ 5194300 h 5586093"/>
                <a:gd name="connsiteX80" fmla="*/ 88542 w 2590442"/>
                <a:gd name="connsiteY80" fmla="*/ 5372100 h 5586093"/>
                <a:gd name="connsiteX81" fmla="*/ 63142 w 2590442"/>
                <a:gd name="connsiteY81" fmla="*/ 5410200 h 5586093"/>
                <a:gd name="connsiteX82" fmla="*/ 37742 w 2590442"/>
                <a:gd name="connsiteY82" fmla="*/ 5486400 h 5586093"/>
                <a:gd name="connsiteX83" fmla="*/ 25042 w 2590442"/>
                <a:gd name="connsiteY83" fmla="*/ 5524500 h 5586093"/>
                <a:gd name="connsiteX84" fmla="*/ 12342 w 2590442"/>
                <a:gd name="connsiteY84" fmla="*/ 5575300 h 5586093"/>
                <a:gd name="connsiteX85" fmla="*/ 37742 w 2590442"/>
                <a:gd name="connsiteY85" fmla="*/ 5537200 h 5586093"/>
                <a:gd name="connsiteX86" fmla="*/ 50442 w 2590442"/>
                <a:gd name="connsiteY86" fmla="*/ 5499100 h 5586093"/>
                <a:gd name="connsiteX0" fmla="*/ 2590442 w 2590442"/>
                <a:gd name="connsiteY0" fmla="*/ 0 h 5586093"/>
                <a:gd name="connsiteX1" fmla="*/ 2526942 w 2590442"/>
                <a:gd name="connsiteY1" fmla="*/ 114300 h 5586093"/>
                <a:gd name="connsiteX2" fmla="*/ 2501542 w 2590442"/>
                <a:gd name="connsiteY2" fmla="*/ 152400 h 5586093"/>
                <a:gd name="connsiteX3" fmla="*/ 2463442 w 2590442"/>
                <a:gd name="connsiteY3" fmla="*/ 177800 h 5586093"/>
                <a:gd name="connsiteX4" fmla="*/ 2399942 w 2590442"/>
                <a:gd name="connsiteY4" fmla="*/ 228600 h 5586093"/>
                <a:gd name="connsiteX5" fmla="*/ 2361842 w 2590442"/>
                <a:gd name="connsiteY5" fmla="*/ 266700 h 5586093"/>
                <a:gd name="connsiteX6" fmla="*/ 2285642 w 2590442"/>
                <a:gd name="connsiteY6" fmla="*/ 317500 h 5586093"/>
                <a:gd name="connsiteX7" fmla="*/ 2247542 w 2590442"/>
                <a:gd name="connsiteY7" fmla="*/ 342900 h 5586093"/>
                <a:gd name="connsiteX8" fmla="*/ 2222142 w 2590442"/>
                <a:gd name="connsiteY8" fmla="*/ 381000 h 5586093"/>
                <a:gd name="connsiteX9" fmla="*/ 2133242 w 2590442"/>
                <a:gd name="connsiteY9" fmla="*/ 482600 h 5586093"/>
                <a:gd name="connsiteX10" fmla="*/ 2120542 w 2590442"/>
                <a:gd name="connsiteY10" fmla="*/ 520700 h 5586093"/>
                <a:gd name="connsiteX11" fmla="*/ 2069742 w 2590442"/>
                <a:gd name="connsiteY11" fmla="*/ 596900 h 5586093"/>
                <a:gd name="connsiteX12" fmla="*/ 2057042 w 2590442"/>
                <a:gd name="connsiteY12" fmla="*/ 635000 h 5586093"/>
                <a:gd name="connsiteX13" fmla="*/ 1980842 w 2590442"/>
                <a:gd name="connsiteY13" fmla="*/ 711200 h 5586093"/>
                <a:gd name="connsiteX14" fmla="*/ 1955442 w 2590442"/>
                <a:gd name="connsiteY14" fmla="*/ 749300 h 5586093"/>
                <a:gd name="connsiteX15" fmla="*/ 1942742 w 2590442"/>
                <a:gd name="connsiteY15" fmla="*/ 800100 h 5586093"/>
                <a:gd name="connsiteX16" fmla="*/ 1891942 w 2590442"/>
                <a:gd name="connsiteY16" fmla="*/ 876300 h 5586093"/>
                <a:gd name="connsiteX17" fmla="*/ 1803042 w 2590442"/>
                <a:gd name="connsiteY17" fmla="*/ 1003300 h 5586093"/>
                <a:gd name="connsiteX18" fmla="*/ 1777642 w 2590442"/>
                <a:gd name="connsiteY18" fmla="*/ 1041400 h 5586093"/>
                <a:gd name="connsiteX19" fmla="*/ 1764942 w 2590442"/>
                <a:gd name="connsiteY19" fmla="*/ 1079500 h 5586093"/>
                <a:gd name="connsiteX20" fmla="*/ 1726842 w 2590442"/>
                <a:gd name="connsiteY20" fmla="*/ 1104900 h 5586093"/>
                <a:gd name="connsiteX21" fmla="*/ 1663342 w 2590442"/>
                <a:gd name="connsiteY21" fmla="*/ 1181100 h 5586093"/>
                <a:gd name="connsiteX22" fmla="*/ 1612542 w 2590442"/>
                <a:gd name="connsiteY22" fmla="*/ 1257300 h 5586093"/>
                <a:gd name="connsiteX23" fmla="*/ 1561742 w 2590442"/>
                <a:gd name="connsiteY23" fmla="*/ 1346200 h 5586093"/>
                <a:gd name="connsiteX24" fmla="*/ 1549042 w 2590442"/>
                <a:gd name="connsiteY24" fmla="*/ 1384300 h 5586093"/>
                <a:gd name="connsiteX25" fmla="*/ 1498242 w 2590442"/>
                <a:gd name="connsiteY25" fmla="*/ 1511300 h 5586093"/>
                <a:gd name="connsiteX26" fmla="*/ 1793510 w 2590442"/>
                <a:gd name="connsiteY26" fmla="*/ 1523988 h 5586093"/>
                <a:gd name="connsiteX27" fmla="*/ 1793510 w 2590442"/>
                <a:gd name="connsiteY27" fmla="*/ 1595426 h 5586093"/>
                <a:gd name="connsiteX28" fmla="*/ 1722072 w 2590442"/>
                <a:gd name="connsiteY28" fmla="*/ 1881178 h 5586093"/>
                <a:gd name="connsiteX29" fmla="*/ 1364882 w 2590442"/>
                <a:gd name="connsiteY29" fmla="*/ 2166930 h 5586093"/>
                <a:gd name="connsiteX30" fmla="*/ 1222006 w 2590442"/>
                <a:gd name="connsiteY30" fmla="*/ 2095492 h 5586093"/>
                <a:gd name="connsiteX31" fmla="*/ 1222006 w 2590442"/>
                <a:gd name="connsiteY31" fmla="*/ 2095492 h 5586093"/>
                <a:gd name="connsiteX32" fmla="*/ 1193442 w 2590442"/>
                <a:gd name="connsiteY32" fmla="*/ 2019300 h 5586093"/>
                <a:gd name="connsiteX33" fmla="*/ 1142642 w 2590442"/>
                <a:gd name="connsiteY33" fmla="*/ 2070100 h 5586093"/>
                <a:gd name="connsiteX34" fmla="*/ 1091842 w 2590442"/>
                <a:gd name="connsiteY34" fmla="*/ 2095500 h 5586093"/>
                <a:gd name="connsiteX35" fmla="*/ 1053742 w 2590442"/>
                <a:gd name="connsiteY35" fmla="*/ 2120900 h 5586093"/>
                <a:gd name="connsiteX36" fmla="*/ 964842 w 2590442"/>
                <a:gd name="connsiteY36" fmla="*/ 2159000 h 5586093"/>
                <a:gd name="connsiteX37" fmla="*/ 914042 w 2590442"/>
                <a:gd name="connsiteY37" fmla="*/ 2171700 h 5586093"/>
                <a:gd name="connsiteX38" fmla="*/ 837842 w 2590442"/>
                <a:gd name="connsiteY38" fmla="*/ 2197100 h 5586093"/>
                <a:gd name="connsiteX39" fmla="*/ 799742 w 2590442"/>
                <a:gd name="connsiteY39" fmla="*/ 2235200 h 5586093"/>
                <a:gd name="connsiteX40" fmla="*/ 723542 w 2590442"/>
                <a:gd name="connsiteY40" fmla="*/ 2286000 h 5586093"/>
                <a:gd name="connsiteX41" fmla="*/ 647342 w 2590442"/>
                <a:gd name="connsiteY41" fmla="*/ 2349500 h 5586093"/>
                <a:gd name="connsiteX42" fmla="*/ 621942 w 2590442"/>
                <a:gd name="connsiteY42" fmla="*/ 2425700 h 5586093"/>
                <a:gd name="connsiteX43" fmla="*/ 609242 w 2590442"/>
                <a:gd name="connsiteY43" fmla="*/ 2463800 h 5586093"/>
                <a:gd name="connsiteX44" fmla="*/ 558442 w 2590442"/>
                <a:gd name="connsiteY44" fmla="*/ 2540000 h 5586093"/>
                <a:gd name="connsiteX45" fmla="*/ 520342 w 2590442"/>
                <a:gd name="connsiteY45" fmla="*/ 2616200 h 5586093"/>
                <a:gd name="connsiteX46" fmla="*/ 482242 w 2590442"/>
                <a:gd name="connsiteY46" fmla="*/ 2705100 h 5586093"/>
                <a:gd name="connsiteX47" fmla="*/ 469542 w 2590442"/>
                <a:gd name="connsiteY47" fmla="*/ 2743200 h 5586093"/>
                <a:gd name="connsiteX48" fmla="*/ 431442 w 2590442"/>
                <a:gd name="connsiteY48" fmla="*/ 2806700 h 5586093"/>
                <a:gd name="connsiteX49" fmla="*/ 406042 w 2590442"/>
                <a:gd name="connsiteY49" fmla="*/ 2908300 h 5586093"/>
                <a:gd name="connsiteX50" fmla="*/ 380642 w 2590442"/>
                <a:gd name="connsiteY50" fmla="*/ 2946400 h 5586093"/>
                <a:gd name="connsiteX51" fmla="*/ 342542 w 2590442"/>
                <a:gd name="connsiteY51" fmla="*/ 3060700 h 5586093"/>
                <a:gd name="connsiteX52" fmla="*/ 291742 w 2590442"/>
                <a:gd name="connsiteY52" fmla="*/ 3175000 h 5586093"/>
                <a:gd name="connsiteX53" fmla="*/ 266342 w 2590442"/>
                <a:gd name="connsiteY53" fmla="*/ 3213100 h 5586093"/>
                <a:gd name="connsiteX54" fmla="*/ 228242 w 2590442"/>
                <a:gd name="connsiteY54" fmla="*/ 3352800 h 5586093"/>
                <a:gd name="connsiteX55" fmla="*/ 215542 w 2590442"/>
                <a:gd name="connsiteY55" fmla="*/ 3441700 h 5586093"/>
                <a:gd name="connsiteX56" fmla="*/ 202842 w 2590442"/>
                <a:gd name="connsiteY56" fmla="*/ 3492500 h 5586093"/>
                <a:gd name="connsiteX57" fmla="*/ 190142 w 2590442"/>
                <a:gd name="connsiteY57" fmla="*/ 3556000 h 5586093"/>
                <a:gd name="connsiteX58" fmla="*/ 202842 w 2590442"/>
                <a:gd name="connsiteY58" fmla="*/ 3606800 h 5586093"/>
                <a:gd name="connsiteX59" fmla="*/ 228242 w 2590442"/>
                <a:gd name="connsiteY59" fmla="*/ 3746500 h 5586093"/>
                <a:gd name="connsiteX60" fmla="*/ 266342 w 2590442"/>
                <a:gd name="connsiteY60" fmla="*/ 3835400 h 5586093"/>
                <a:gd name="connsiteX61" fmla="*/ 279042 w 2590442"/>
                <a:gd name="connsiteY61" fmla="*/ 3886200 h 5586093"/>
                <a:gd name="connsiteX62" fmla="*/ 266342 w 2590442"/>
                <a:gd name="connsiteY62" fmla="*/ 4038600 h 5586093"/>
                <a:gd name="connsiteX63" fmla="*/ 202842 w 2590442"/>
                <a:gd name="connsiteY63" fmla="*/ 4203700 h 5586093"/>
                <a:gd name="connsiteX64" fmla="*/ 164742 w 2590442"/>
                <a:gd name="connsiteY64" fmla="*/ 4241800 h 5586093"/>
                <a:gd name="connsiteX65" fmla="*/ 126642 w 2590442"/>
                <a:gd name="connsiteY65" fmla="*/ 4330700 h 5586093"/>
                <a:gd name="connsiteX66" fmla="*/ 101242 w 2590442"/>
                <a:gd name="connsiteY66" fmla="*/ 4368800 h 5586093"/>
                <a:gd name="connsiteX67" fmla="*/ 75842 w 2590442"/>
                <a:gd name="connsiteY67" fmla="*/ 4432300 h 5586093"/>
                <a:gd name="connsiteX68" fmla="*/ 50442 w 2590442"/>
                <a:gd name="connsiteY68" fmla="*/ 4470400 h 5586093"/>
                <a:gd name="connsiteX69" fmla="*/ 25042 w 2590442"/>
                <a:gd name="connsiteY69" fmla="*/ 4546600 h 5586093"/>
                <a:gd name="connsiteX70" fmla="*/ 63142 w 2590442"/>
                <a:gd name="connsiteY70" fmla="*/ 4648200 h 5586093"/>
                <a:gd name="connsiteX71" fmla="*/ 113942 w 2590442"/>
                <a:gd name="connsiteY71" fmla="*/ 4686300 h 5586093"/>
                <a:gd name="connsiteX72" fmla="*/ 152042 w 2590442"/>
                <a:gd name="connsiteY72" fmla="*/ 4813300 h 5586093"/>
                <a:gd name="connsiteX73" fmla="*/ 177442 w 2590442"/>
                <a:gd name="connsiteY73" fmla="*/ 4851400 h 5586093"/>
                <a:gd name="connsiteX74" fmla="*/ 190142 w 2590442"/>
                <a:gd name="connsiteY74" fmla="*/ 4902200 h 5586093"/>
                <a:gd name="connsiteX75" fmla="*/ 202842 w 2590442"/>
                <a:gd name="connsiteY75" fmla="*/ 4940300 h 5586093"/>
                <a:gd name="connsiteX76" fmla="*/ 177442 w 2590442"/>
                <a:gd name="connsiteY76" fmla="*/ 5041900 h 5586093"/>
                <a:gd name="connsiteX77" fmla="*/ 152042 w 2590442"/>
                <a:gd name="connsiteY77" fmla="*/ 5080000 h 5586093"/>
                <a:gd name="connsiteX78" fmla="*/ 126642 w 2590442"/>
                <a:gd name="connsiteY78" fmla="*/ 5156200 h 5586093"/>
                <a:gd name="connsiteX79" fmla="*/ 113942 w 2590442"/>
                <a:gd name="connsiteY79" fmla="*/ 5194300 h 5586093"/>
                <a:gd name="connsiteX80" fmla="*/ 88542 w 2590442"/>
                <a:gd name="connsiteY80" fmla="*/ 5372100 h 5586093"/>
                <a:gd name="connsiteX81" fmla="*/ 63142 w 2590442"/>
                <a:gd name="connsiteY81" fmla="*/ 5410200 h 5586093"/>
                <a:gd name="connsiteX82" fmla="*/ 37742 w 2590442"/>
                <a:gd name="connsiteY82" fmla="*/ 5486400 h 5586093"/>
                <a:gd name="connsiteX83" fmla="*/ 25042 w 2590442"/>
                <a:gd name="connsiteY83" fmla="*/ 5524500 h 5586093"/>
                <a:gd name="connsiteX84" fmla="*/ 12342 w 2590442"/>
                <a:gd name="connsiteY84" fmla="*/ 5575300 h 5586093"/>
                <a:gd name="connsiteX85" fmla="*/ 37742 w 2590442"/>
                <a:gd name="connsiteY85" fmla="*/ 5537200 h 5586093"/>
                <a:gd name="connsiteX86" fmla="*/ 50442 w 2590442"/>
                <a:gd name="connsiteY86" fmla="*/ 5499100 h 558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590442" h="5586093">
                  <a:moveTo>
                    <a:pt x="2590442" y="0"/>
                  </a:moveTo>
                  <a:cubicBezTo>
                    <a:pt x="2568089" y="67060"/>
                    <a:pt x="2585168" y="26961"/>
                    <a:pt x="2526942" y="114300"/>
                  </a:cubicBezTo>
                  <a:cubicBezTo>
                    <a:pt x="2518475" y="127000"/>
                    <a:pt x="2514242" y="143933"/>
                    <a:pt x="2501542" y="152400"/>
                  </a:cubicBezTo>
                  <a:lnTo>
                    <a:pt x="2463442" y="177800"/>
                  </a:lnTo>
                  <a:cubicBezTo>
                    <a:pt x="2406636" y="263009"/>
                    <a:pt x="2473554" y="179525"/>
                    <a:pt x="2399942" y="228600"/>
                  </a:cubicBezTo>
                  <a:cubicBezTo>
                    <a:pt x="2384998" y="238563"/>
                    <a:pt x="2376019" y="255673"/>
                    <a:pt x="2361842" y="266700"/>
                  </a:cubicBezTo>
                  <a:cubicBezTo>
                    <a:pt x="2337745" y="285442"/>
                    <a:pt x="2311042" y="300567"/>
                    <a:pt x="2285642" y="317500"/>
                  </a:cubicBezTo>
                  <a:lnTo>
                    <a:pt x="2247542" y="342900"/>
                  </a:lnTo>
                  <a:cubicBezTo>
                    <a:pt x="2239075" y="355600"/>
                    <a:pt x="2232935" y="370207"/>
                    <a:pt x="2222142" y="381000"/>
                  </a:cubicBezTo>
                  <a:cubicBezTo>
                    <a:pt x="2170284" y="432858"/>
                    <a:pt x="2169225" y="374650"/>
                    <a:pt x="2133242" y="482600"/>
                  </a:cubicBezTo>
                  <a:cubicBezTo>
                    <a:pt x="2129009" y="495300"/>
                    <a:pt x="2127043" y="508998"/>
                    <a:pt x="2120542" y="520700"/>
                  </a:cubicBezTo>
                  <a:cubicBezTo>
                    <a:pt x="2105717" y="547385"/>
                    <a:pt x="2079395" y="567940"/>
                    <a:pt x="2069742" y="596900"/>
                  </a:cubicBezTo>
                  <a:cubicBezTo>
                    <a:pt x="2065509" y="609600"/>
                    <a:pt x="2065261" y="624433"/>
                    <a:pt x="2057042" y="635000"/>
                  </a:cubicBezTo>
                  <a:cubicBezTo>
                    <a:pt x="2034989" y="663354"/>
                    <a:pt x="2000767" y="681312"/>
                    <a:pt x="1980842" y="711200"/>
                  </a:cubicBezTo>
                  <a:lnTo>
                    <a:pt x="1955442" y="749300"/>
                  </a:lnTo>
                  <a:cubicBezTo>
                    <a:pt x="1951209" y="766233"/>
                    <a:pt x="1950548" y="784488"/>
                    <a:pt x="1942742" y="800100"/>
                  </a:cubicBezTo>
                  <a:cubicBezTo>
                    <a:pt x="1929090" y="827404"/>
                    <a:pt x="1907648" y="850123"/>
                    <a:pt x="1891942" y="876300"/>
                  </a:cubicBezTo>
                  <a:cubicBezTo>
                    <a:pt x="1824820" y="988170"/>
                    <a:pt x="1885817" y="892933"/>
                    <a:pt x="1803042" y="1003300"/>
                  </a:cubicBezTo>
                  <a:cubicBezTo>
                    <a:pt x="1793884" y="1015511"/>
                    <a:pt x="1784468" y="1027748"/>
                    <a:pt x="1777642" y="1041400"/>
                  </a:cubicBezTo>
                  <a:cubicBezTo>
                    <a:pt x="1771655" y="1053374"/>
                    <a:pt x="1773305" y="1069047"/>
                    <a:pt x="1764942" y="1079500"/>
                  </a:cubicBezTo>
                  <a:cubicBezTo>
                    <a:pt x="1755407" y="1091419"/>
                    <a:pt x="1739542" y="1096433"/>
                    <a:pt x="1726842" y="1104900"/>
                  </a:cubicBezTo>
                  <a:cubicBezTo>
                    <a:pt x="1636078" y="1241046"/>
                    <a:pt x="1777425" y="1034421"/>
                    <a:pt x="1663342" y="1181100"/>
                  </a:cubicBezTo>
                  <a:cubicBezTo>
                    <a:pt x="1644600" y="1205197"/>
                    <a:pt x="1629475" y="1231900"/>
                    <a:pt x="1612542" y="1257300"/>
                  </a:cubicBezTo>
                  <a:cubicBezTo>
                    <a:pt x="1587033" y="1295564"/>
                    <a:pt x="1581078" y="1301084"/>
                    <a:pt x="1561742" y="1346200"/>
                  </a:cubicBezTo>
                  <a:cubicBezTo>
                    <a:pt x="1556469" y="1358505"/>
                    <a:pt x="1554315" y="1371995"/>
                    <a:pt x="1549042" y="1384300"/>
                  </a:cubicBezTo>
                  <a:cubicBezTo>
                    <a:pt x="1492981" y="1515108"/>
                    <a:pt x="1556056" y="1337858"/>
                    <a:pt x="1498242" y="1511300"/>
                  </a:cubicBezTo>
                  <a:lnTo>
                    <a:pt x="1793510" y="1523988"/>
                  </a:lnTo>
                  <a:cubicBezTo>
                    <a:pt x="1789277" y="1536688"/>
                    <a:pt x="1802976" y="1585960"/>
                    <a:pt x="1793510" y="1595426"/>
                  </a:cubicBezTo>
                  <a:lnTo>
                    <a:pt x="1722072" y="1881178"/>
                  </a:lnTo>
                  <a:cubicBezTo>
                    <a:pt x="1699719" y="1948238"/>
                    <a:pt x="1423108" y="2079591"/>
                    <a:pt x="1364882" y="2166930"/>
                  </a:cubicBezTo>
                  <a:cubicBezTo>
                    <a:pt x="1356415" y="2179630"/>
                    <a:pt x="1226833" y="2081012"/>
                    <a:pt x="1222006" y="2095492"/>
                  </a:cubicBezTo>
                  <a:lnTo>
                    <a:pt x="1222006" y="2095492"/>
                  </a:lnTo>
                  <a:cubicBezTo>
                    <a:pt x="1193971" y="2126642"/>
                    <a:pt x="1223075" y="1989667"/>
                    <a:pt x="1193442" y="2019300"/>
                  </a:cubicBezTo>
                  <a:cubicBezTo>
                    <a:pt x="1176509" y="2036233"/>
                    <a:pt x="1164061" y="2059390"/>
                    <a:pt x="1142642" y="2070100"/>
                  </a:cubicBezTo>
                  <a:cubicBezTo>
                    <a:pt x="1125709" y="2078567"/>
                    <a:pt x="1108280" y="2086107"/>
                    <a:pt x="1091842" y="2095500"/>
                  </a:cubicBezTo>
                  <a:cubicBezTo>
                    <a:pt x="1078590" y="2103073"/>
                    <a:pt x="1066994" y="2113327"/>
                    <a:pt x="1053742" y="2120900"/>
                  </a:cubicBezTo>
                  <a:cubicBezTo>
                    <a:pt x="1019875" y="2140252"/>
                    <a:pt x="1000462" y="2148823"/>
                    <a:pt x="964842" y="2159000"/>
                  </a:cubicBezTo>
                  <a:cubicBezTo>
                    <a:pt x="948059" y="2163795"/>
                    <a:pt x="930760" y="2166684"/>
                    <a:pt x="914042" y="2171700"/>
                  </a:cubicBezTo>
                  <a:cubicBezTo>
                    <a:pt x="888397" y="2179393"/>
                    <a:pt x="837842" y="2197100"/>
                    <a:pt x="837842" y="2197100"/>
                  </a:cubicBezTo>
                  <a:cubicBezTo>
                    <a:pt x="825142" y="2209800"/>
                    <a:pt x="813919" y="2224173"/>
                    <a:pt x="799742" y="2235200"/>
                  </a:cubicBezTo>
                  <a:cubicBezTo>
                    <a:pt x="775645" y="2253942"/>
                    <a:pt x="745128" y="2264414"/>
                    <a:pt x="723542" y="2286000"/>
                  </a:cubicBezTo>
                  <a:cubicBezTo>
                    <a:pt x="674649" y="2334893"/>
                    <a:pt x="700386" y="2314137"/>
                    <a:pt x="647342" y="2349500"/>
                  </a:cubicBezTo>
                  <a:lnTo>
                    <a:pt x="621942" y="2425700"/>
                  </a:lnTo>
                  <a:cubicBezTo>
                    <a:pt x="617709" y="2438400"/>
                    <a:pt x="616668" y="2452661"/>
                    <a:pt x="609242" y="2463800"/>
                  </a:cubicBezTo>
                  <a:cubicBezTo>
                    <a:pt x="592309" y="2489200"/>
                    <a:pt x="568095" y="2511040"/>
                    <a:pt x="558442" y="2540000"/>
                  </a:cubicBezTo>
                  <a:cubicBezTo>
                    <a:pt x="540915" y="2592580"/>
                    <a:pt x="553168" y="2566961"/>
                    <a:pt x="520342" y="2616200"/>
                  </a:cubicBezTo>
                  <a:cubicBezTo>
                    <a:pt x="493911" y="2721926"/>
                    <a:pt x="526095" y="2617395"/>
                    <a:pt x="482242" y="2705100"/>
                  </a:cubicBezTo>
                  <a:cubicBezTo>
                    <a:pt x="476255" y="2717074"/>
                    <a:pt x="475529" y="2731226"/>
                    <a:pt x="469542" y="2743200"/>
                  </a:cubicBezTo>
                  <a:cubicBezTo>
                    <a:pt x="458503" y="2765278"/>
                    <a:pt x="444142" y="2785533"/>
                    <a:pt x="431442" y="2806700"/>
                  </a:cubicBezTo>
                  <a:cubicBezTo>
                    <a:pt x="426612" y="2830852"/>
                    <a:pt x="419059" y="2882265"/>
                    <a:pt x="406042" y="2908300"/>
                  </a:cubicBezTo>
                  <a:cubicBezTo>
                    <a:pt x="399216" y="2921952"/>
                    <a:pt x="386841" y="2932452"/>
                    <a:pt x="380642" y="2946400"/>
                  </a:cubicBezTo>
                  <a:cubicBezTo>
                    <a:pt x="355242" y="3003550"/>
                    <a:pt x="361592" y="3013075"/>
                    <a:pt x="342542" y="3060700"/>
                  </a:cubicBezTo>
                  <a:cubicBezTo>
                    <a:pt x="324398" y="3106059"/>
                    <a:pt x="315472" y="3133472"/>
                    <a:pt x="291742" y="3175000"/>
                  </a:cubicBezTo>
                  <a:cubicBezTo>
                    <a:pt x="284169" y="3188252"/>
                    <a:pt x="274809" y="3200400"/>
                    <a:pt x="266342" y="3213100"/>
                  </a:cubicBezTo>
                  <a:cubicBezTo>
                    <a:pt x="262864" y="3225274"/>
                    <a:pt x="233286" y="3325060"/>
                    <a:pt x="228242" y="3352800"/>
                  </a:cubicBezTo>
                  <a:cubicBezTo>
                    <a:pt x="222887" y="3382251"/>
                    <a:pt x="220897" y="3412249"/>
                    <a:pt x="215542" y="3441700"/>
                  </a:cubicBezTo>
                  <a:cubicBezTo>
                    <a:pt x="212420" y="3458873"/>
                    <a:pt x="206628" y="3475461"/>
                    <a:pt x="202842" y="3492500"/>
                  </a:cubicBezTo>
                  <a:cubicBezTo>
                    <a:pt x="198159" y="3513572"/>
                    <a:pt x="194375" y="3534833"/>
                    <a:pt x="190142" y="3556000"/>
                  </a:cubicBezTo>
                  <a:cubicBezTo>
                    <a:pt x="194375" y="3572933"/>
                    <a:pt x="199720" y="3589627"/>
                    <a:pt x="202842" y="3606800"/>
                  </a:cubicBezTo>
                  <a:cubicBezTo>
                    <a:pt x="220829" y="3705728"/>
                    <a:pt x="206638" y="3670888"/>
                    <a:pt x="228242" y="3746500"/>
                  </a:cubicBezTo>
                  <a:cubicBezTo>
                    <a:pt x="253472" y="3834804"/>
                    <a:pt x="225702" y="3727027"/>
                    <a:pt x="266342" y="3835400"/>
                  </a:cubicBezTo>
                  <a:cubicBezTo>
                    <a:pt x="272471" y="3851743"/>
                    <a:pt x="274809" y="3869267"/>
                    <a:pt x="279042" y="3886200"/>
                  </a:cubicBezTo>
                  <a:cubicBezTo>
                    <a:pt x="274809" y="3937000"/>
                    <a:pt x="275880" y="3988524"/>
                    <a:pt x="266342" y="4038600"/>
                  </a:cubicBezTo>
                  <a:cubicBezTo>
                    <a:pt x="262355" y="4059532"/>
                    <a:pt x="227299" y="4169460"/>
                    <a:pt x="202842" y="4203700"/>
                  </a:cubicBezTo>
                  <a:cubicBezTo>
                    <a:pt x="192403" y="4218315"/>
                    <a:pt x="175181" y="4227185"/>
                    <a:pt x="164742" y="4241800"/>
                  </a:cubicBezTo>
                  <a:cubicBezTo>
                    <a:pt x="120697" y="4303463"/>
                    <a:pt x="154280" y="4275425"/>
                    <a:pt x="126642" y="4330700"/>
                  </a:cubicBezTo>
                  <a:cubicBezTo>
                    <a:pt x="119816" y="4344352"/>
                    <a:pt x="108068" y="4355148"/>
                    <a:pt x="101242" y="4368800"/>
                  </a:cubicBezTo>
                  <a:cubicBezTo>
                    <a:pt x="91047" y="4389190"/>
                    <a:pt x="86037" y="4411910"/>
                    <a:pt x="75842" y="4432300"/>
                  </a:cubicBezTo>
                  <a:cubicBezTo>
                    <a:pt x="69016" y="4445952"/>
                    <a:pt x="56641" y="4456452"/>
                    <a:pt x="50442" y="4470400"/>
                  </a:cubicBezTo>
                  <a:cubicBezTo>
                    <a:pt x="39568" y="4494866"/>
                    <a:pt x="25042" y="4546600"/>
                    <a:pt x="25042" y="4546600"/>
                  </a:cubicBezTo>
                  <a:cubicBezTo>
                    <a:pt x="33329" y="4579750"/>
                    <a:pt x="39703" y="4620854"/>
                    <a:pt x="63142" y="4648200"/>
                  </a:cubicBezTo>
                  <a:cubicBezTo>
                    <a:pt x="76917" y="4664271"/>
                    <a:pt x="97009" y="4673600"/>
                    <a:pt x="113942" y="4686300"/>
                  </a:cubicBezTo>
                  <a:cubicBezTo>
                    <a:pt x="124497" y="4728520"/>
                    <a:pt x="134374" y="4773546"/>
                    <a:pt x="152042" y="4813300"/>
                  </a:cubicBezTo>
                  <a:cubicBezTo>
                    <a:pt x="158241" y="4827248"/>
                    <a:pt x="168975" y="4838700"/>
                    <a:pt x="177442" y="4851400"/>
                  </a:cubicBezTo>
                  <a:cubicBezTo>
                    <a:pt x="181675" y="4868333"/>
                    <a:pt x="185347" y="4885417"/>
                    <a:pt x="190142" y="4902200"/>
                  </a:cubicBezTo>
                  <a:cubicBezTo>
                    <a:pt x="193820" y="4915072"/>
                    <a:pt x="202842" y="4926913"/>
                    <a:pt x="202842" y="4940300"/>
                  </a:cubicBezTo>
                  <a:cubicBezTo>
                    <a:pt x="202842" y="4954791"/>
                    <a:pt x="187464" y="5021857"/>
                    <a:pt x="177442" y="5041900"/>
                  </a:cubicBezTo>
                  <a:cubicBezTo>
                    <a:pt x="170616" y="5055552"/>
                    <a:pt x="158241" y="5066052"/>
                    <a:pt x="152042" y="5080000"/>
                  </a:cubicBezTo>
                  <a:cubicBezTo>
                    <a:pt x="141168" y="5104466"/>
                    <a:pt x="135109" y="5130800"/>
                    <a:pt x="126642" y="5156200"/>
                  </a:cubicBezTo>
                  <a:lnTo>
                    <a:pt x="113942" y="5194300"/>
                  </a:lnTo>
                  <a:cubicBezTo>
                    <a:pt x="105475" y="5253567"/>
                    <a:pt x="121751" y="5322287"/>
                    <a:pt x="88542" y="5372100"/>
                  </a:cubicBezTo>
                  <a:cubicBezTo>
                    <a:pt x="80075" y="5384800"/>
                    <a:pt x="69341" y="5396252"/>
                    <a:pt x="63142" y="5410200"/>
                  </a:cubicBezTo>
                  <a:cubicBezTo>
                    <a:pt x="52268" y="5434666"/>
                    <a:pt x="46209" y="5461000"/>
                    <a:pt x="37742" y="5486400"/>
                  </a:cubicBezTo>
                  <a:cubicBezTo>
                    <a:pt x="33509" y="5499100"/>
                    <a:pt x="28289" y="5511513"/>
                    <a:pt x="25042" y="5524500"/>
                  </a:cubicBezTo>
                  <a:cubicBezTo>
                    <a:pt x="20809" y="5541433"/>
                    <a:pt x="0" y="5562958"/>
                    <a:pt x="12342" y="5575300"/>
                  </a:cubicBezTo>
                  <a:cubicBezTo>
                    <a:pt x="23135" y="5586093"/>
                    <a:pt x="30916" y="5550852"/>
                    <a:pt x="37742" y="5537200"/>
                  </a:cubicBezTo>
                  <a:cubicBezTo>
                    <a:pt x="43729" y="5525226"/>
                    <a:pt x="50442" y="5499100"/>
                    <a:pt x="50442" y="5499100"/>
                  </a:cubicBezTo>
                </a:path>
              </a:pathLst>
            </a:custGeom>
            <a:ln>
              <a:solidFill>
                <a:schemeClr val="bg1">
                  <a:lumMod val="95000"/>
                </a:schemeClr>
              </a:solidFill>
              <a:prstDash val="dash"/>
              <a:headEnd type="none" w="med" len="med"/>
              <a:tailEnd type="none" w="med" len="med"/>
            </a:ln>
          </p:spPr>
          <p:style>
            <a:lnRef idx="1">
              <a:schemeClr val="accent4"/>
            </a:lnRef>
            <a:fillRef idx="0">
              <a:schemeClr val="accent4"/>
            </a:fillRef>
            <a:effectRef idx="0">
              <a:schemeClr val="accent4"/>
            </a:effectRef>
            <a:fontRef idx="minor">
              <a:schemeClr val="tx1"/>
            </a:fontRef>
          </p:style>
          <p:txBody>
            <a:bodyPr/>
            <a:lstStyle/>
            <a:p>
              <a:pPr fontAlgn="base">
                <a:spcBef>
                  <a:spcPct val="0"/>
                </a:spcBef>
                <a:spcAft>
                  <a:spcPct val="0"/>
                </a:spcAft>
                <a:defRPr/>
              </a:pPr>
              <a:endParaRPr lang="id-ID" sz="1463"/>
            </a:p>
          </p:txBody>
        </p:sp>
        <p:sp>
          <p:nvSpPr>
            <p:cNvPr id="105" name="TextBox 104"/>
            <p:cNvSpPr txBox="1"/>
            <p:nvPr/>
          </p:nvSpPr>
          <p:spPr>
            <a:xfrm>
              <a:off x="3827774" y="2693314"/>
              <a:ext cx="846354" cy="452353"/>
            </a:xfrm>
            <a:prstGeom prst="rect">
              <a:avLst/>
            </a:prstGeom>
            <a:noFill/>
          </p:spPr>
          <p:txBody>
            <a:bodyPr wrap="square" rtlCol="0">
              <a:spAutoFit/>
            </a:bodyPr>
            <a:lstStyle/>
            <a:p>
              <a:r>
                <a:rPr lang="id-ID" sz="894" b="1" dirty="0"/>
                <a:t>Kasembon</a:t>
              </a:r>
            </a:p>
          </p:txBody>
        </p:sp>
        <p:sp>
          <p:nvSpPr>
            <p:cNvPr id="109" name="TextBox 96"/>
            <p:cNvSpPr txBox="1">
              <a:spLocks noChangeArrowheads="1"/>
            </p:cNvSpPr>
            <p:nvPr/>
          </p:nvSpPr>
          <p:spPr bwMode="auto">
            <a:xfrm>
              <a:off x="2356989" y="5349470"/>
              <a:ext cx="724252" cy="275184"/>
            </a:xfrm>
            <a:prstGeom prst="rect">
              <a:avLst/>
            </a:prstGeom>
            <a:noFill/>
            <a:ln w="9525">
              <a:noFill/>
              <a:miter lim="800000"/>
              <a:headEnd/>
              <a:tailEnd/>
            </a:ln>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id-ID" sz="813" b="1" cap="all"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id-ID" sz="853"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rPr>
                <a:t>BLITAR</a:t>
              </a:r>
              <a:endParaRPr lang="en-US" sz="853"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10" name="Left Arrow 109"/>
            <p:cNvSpPr/>
            <p:nvPr/>
          </p:nvSpPr>
          <p:spPr bwMode="auto">
            <a:xfrm>
              <a:off x="4167615" y="2299229"/>
              <a:ext cx="289699" cy="28297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4295" tIns="37148" rIns="74295" bIns="37148" numCol="1" rtlCol="0" anchor="t" anchorCtr="0" compatLnSpc="1">
              <a:prstTxWarp prst="textNoShape">
                <a:avLst/>
              </a:prstTxWarp>
            </a:bodyPr>
            <a:lstStyle/>
            <a:p>
              <a:pPr algn="ctr" fontAlgn="base">
                <a:spcBef>
                  <a:spcPct val="0"/>
                </a:spcBef>
                <a:spcAft>
                  <a:spcPct val="0"/>
                </a:spcAft>
              </a:pPr>
              <a:endParaRPr lang="id-ID" sz="1463">
                <a:latin typeface="Arial" charset="0"/>
              </a:endParaRPr>
            </a:p>
          </p:txBody>
        </p:sp>
        <p:sp>
          <p:nvSpPr>
            <p:cNvPr id="111" name="Left Arrow 110"/>
            <p:cNvSpPr/>
            <p:nvPr/>
          </p:nvSpPr>
          <p:spPr bwMode="auto">
            <a:xfrm>
              <a:off x="2719115" y="5694866"/>
              <a:ext cx="289699" cy="28297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4295" tIns="37148" rIns="74295" bIns="37148" numCol="1" rtlCol="0" anchor="t" anchorCtr="0" compatLnSpc="1">
              <a:prstTxWarp prst="textNoShape">
                <a:avLst/>
              </a:prstTxWarp>
            </a:bodyPr>
            <a:lstStyle/>
            <a:p>
              <a:pPr algn="ctr" fontAlgn="base">
                <a:spcBef>
                  <a:spcPct val="0"/>
                </a:spcBef>
                <a:spcAft>
                  <a:spcPct val="0"/>
                </a:spcAft>
              </a:pPr>
              <a:endParaRPr lang="id-ID" sz="1463">
                <a:latin typeface="Arial" charset="0"/>
              </a:endParaRPr>
            </a:p>
          </p:txBody>
        </p:sp>
        <p:sp>
          <p:nvSpPr>
            <p:cNvPr id="114" name="TextBox 113"/>
            <p:cNvSpPr txBox="1"/>
            <p:nvPr/>
          </p:nvSpPr>
          <p:spPr>
            <a:xfrm>
              <a:off x="3337206" y="2317603"/>
              <a:ext cx="853774" cy="275184"/>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id-ID" sz="853"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rPr>
                <a:t>KEDIRI</a:t>
              </a:r>
            </a:p>
          </p:txBody>
        </p:sp>
        <p:sp>
          <p:nvSpPr>
            <p:cNvPr id="119" name="TextBox 118"/>
            <p:cNvSpPr txBox="1"/>
            <p:nvPr/>
          </p:nvSpPr>
          <p:spPr>
            <a:xfrm>
              <a:off x="7772163" y="2365537"/>
              <a:ext cx="809115" cy="282997"/>
            </a:xfrm>
            <a:prstGeom prst="rect">
              <a:avLst/>
            </a:prstGeom>
            <a:noFill/>
          </p:spPr>
          <p:txBody>
            <a:bodyPr wrap="square" rtlCol="0">
              <a:spAutoFit/>
            </a:bodyPr>
            <a:lstStyle/>
            <a:p>
              <a:r>
                <a:rPr lang="id-ID" sz="894" b="1" dirty="0"/>
                <a:t>Cangar</a:t>
              </a:r>
            </a:p>
          </p:txBody>
        </p:sp>
        <p:sp>
          <p:nvSpPr>
            <p:cNvPr id="120" name="TextBox 119"/>
            <p:cNvSpPr txBox="1"/>
            <p:nvPr/>
          </p:nvSpPr>
          <p:spPr>
            <a:xfrm>
              <a:off x="9382218" y="2865164"/>
              <a:ext cx="1593352" cy="282997"/>
            </a:xfrm>
            <a:prstGeom prst="rect">
              <a:avLst/>
            </a:prstGeom>
            <a:noFill/>
          </p:spPr>
          <p:txBody>
            <a:bodyPr wrap="square" rtlCol="0">
              <a:spAutoFit/>
            </a:bodyPr>
            <a:lstStyle/>
            <a:p>
              <a:r>
                <a:rPr lang="id-ID" sz="894" b="1" dirty="0"/>
                <a:t>Lawang</a:t>
              </a:r>
            </a:p>
          </p:txBody>
        </p:sp>
        <p:sp>
          <p:nvSpPr>
            <p:cNvPr id="121" name="TextBox 120"/>
            <p:cNvSpPr txBox="1"/>
            <p:nvPr/>
          </p:nvSpPr>
          <p:spPr>
            <a:xfrm>
              <a:off x="9092518" y="3676353"/>
              <a:ext cx="1448502" cy="282997"/>
            </a:xfrm>
            <a:prstGeom prst="rect">
              <a:avLst/>
            </a:prstGeom>
            <a:noFill/>
          </p:spPr>
          <p:txBody>
            <a:bodyPr wrap="square" rtlCol="0">
              <a:spAutoFit/>
            </a:bodyPr>
            <a:lstStyle/>
            <a:p>
              <a:r>
                <a:rPr lang="id-ID" sz="894" b="1" dirty="0"/>
                <a:t>Singosari</a:t>
              </a:r>
            </a:p>
          </p:txBody>
        </p:sp>
        <p:sp>
          <p:nvSpPr>
            <p:cNvPr id="125" name="Rectangle 40">
              <a:hlinkClick r:id="" action="ppaction://noaction"/>
            </p:cNvPr>
            <p:cNvSpPr>
              <a:spLocks noChangeArrowheads="1"/>
            </p:cNvSpPr>
            <p:nvPr/>
          </p:nvSpPr>
          <p:spPr bwMode="auto">
            <a:xfrm>
              <a:off x="8288399" y="4620890"/>
              <a:ext cx="539436" cy="373964"/>
            </a:xfrm>
            <a:prstGeom prst="rect">
              <a:avLst/>
            </a:prstGeom>
            <a:solidFill>
              <a:srgbClr val="FFFF00"/>
            </a:solidFill>
            <a:ln w="19050" algn="ctr">
              <a:solidFill>
                <a:schemeClr val="tx1"/>
              </a:solidFill>
              <a:round/>
              <a:headEnd/>
              <a:tailEnd/>
            </a:ln>
          </p:spPr>
          <p:txBody>
            <a:bodyPr/>
            <a:lstStyle/>
            <a:p>
              <a:endParaRPr lang="en-US" sz="1463"/>
            </a:p>
          </p:txBody>
        </p:sp>
        <p:sp>
          <p:nvSpPr>
            <p:cNvPr id="126" name="Rectangle 56">
              <a:hlinkClick r:id="" action="ppaction://noaction"/>
            </p:cNvPr>
            <p:cNvSpPr>
              <a:spLocks noChangeArrowheads="1"/>
            </p:cNvSpPr>
            <p:nvPr/>
          </p:nvSpPr>
          <p:spPr bwMode="auto">
            <a:xfrm>
              <a:off x="7499252" y="3748309"/>
              <a:ext cx="464507" cy="390184"/>
            </a:xfrm>
            <a:prstGeom prst="rect">
              <a:avLst/>
            </a:prstGeom>
            <a:solidFill>
              <a:srgbClr val="FFFF00"/>
            </a:solidFill>
            <a:ln w="19050" algn="ctr">
              <a:solidFill>
                <a:schemeClr val="tx1"/>
              </a:solidFill>
              <a:round/>
              <a:headEnd/>
              <a:tailEnd/>
            </a:ln>
          </p:spPr>
          <p:txBody>
            <a:bodyPr/>
            <a:lstStyle/>
            <a:p>
              <a:endParaRPr lang="en-US" sz="1463"/>
            </a:p>
          </p:txBody>
        </p:sp>
        <p:sp>
          <p:nvSpPr>
            <p:cNvPr id="127" name="Oval 860"/>
            <p:cNvSpPr>
              <a:spLocks noChangeArrowheads="1"/>
            </p:cNvSpPr>
            <p:nvPr/>
          </p:nvSpPr>
          <p:spPr bwMode="auto">
            <a:xfrm>
              <a:off x="7748963" y="2626414"/>
              <a:ext cx="240671" cy="186776"/>
            </a:xfrm>
            <a:prstGeom prst="ellipse">
              <a:avLst/>
            </a:prstGeom>
            <a:solidFill>
              <a:srgbClr val="FFFFFF"/>
            </a:solidFill>
            <a:ln w="38100">
              <a:solidFill>
                <a:srgbClr val="FF0000"/>
              </a:solidFill>
              <a:round/>
              <a:headEnd/>
              <a:tailEnd/>
            </a:ln>
          </p:spPr>
          <p:txBody>
            <a:bodyPr/>
            <a:lstStyle/>
            <a:p>
              <a:endParaRPr lang="en-US" sz="1463"/>
            </a:p>
          </p:txBody>
        </p:sp>
        <p:sp>
          <p:nvSpPr>
            <p:cNvPr id="128" name="TextBox 87"/>
            <p:cNvSpPr txBox="1">
              <a:spLocks noChangeArrowheads="1"/>
            </p:cNvSpPr>
            <p:nvPr/>
          </p:nvSpPr>
          <p:spPr bwMode="auto">
            <a:xfrm>
              <a:off x="11173217" y="6043513"/>
              <a:ext cx="1593338" cy="236751"/>
            </a:xfrm>
            <a:prstGeom prst="rect">
              <a:avLst/>
            </a:prstGeom>
            <a:noFill/>
            <a:ln w="9525">
              <a:noFill/>
              <a:miter lim="800000"/>
              <a:headEnd/>
              <a:tailEnd/>
            </a:ln>
          </p:spPr>
          <p:txBody>
            <a:bodyPr>
              <a:spAutoFit/>
            </a:bodyPr>
            <a:lstStyle/>
            <a:p>
              <a:pPr algn="l"/>
              <a:r>
                <a:rPr lang="en-US" sz="650" b="1" dirty="0" err="1"/>
                <a:t>Dampit</a:t>
              </a:r>
              <a:endParaRPr lang="en-US" sz="650" b="1" dirty="0"/>
            </a:p>
          </p:txBody>
        </p:sp>
        <p:sp>
          <p:nvSpPr>
            <p:cNvPr id="147" name="TextBox 146"/>
            <p:cNvSpPr txBox="1"/>
            <p:nvPr/>
          </p:nvSpPr>
          <p:spPr>
            <a:xfrm>
              <a:off x="8029156" y="4200120"/>
              <a:ext cx="336407" cy="221441"/>
            </a:xfrm>
            <a:prstGeom prst="rect">
              <a:avLst/>
            </a:prstGeom>
            <a:noFill/>
          </p:spPr>
          <p:txBody>
            <a:bodyPr wrap="none" rtlCol="0">
              <a:spAutoFit/>
            </a:bodyPr>
            <a:lstStyle/>
            <a:p>
              <a:r>
                <a:rPr lang="en-US" sz="569" dirty="0">
                  <a:solidFill>
                    <a:srgbClr val="FFFF00"/>
                  </a:solidFill>
                </a:rPr>
                <a:t>10</a:t>
              </a:r>
            </a:p>
          </p:txBody>
        </p:sp>
        <p:sp>
          <p:nvSpPr>
            <p:cNvPr id="148" name="TextBox 147"/>
            <p:cNvSpPr txBox="1"/>
            <p:nvPr/>
          </p:nvSpPr>
          <p:spPr>
            <a:xfrm>
              <a:off x="8668533" y="4405513"/>
              <a:ext cx="411960" cy="221441"/>
            </a:xfrm>
            <a:prstGeom prst="rect">
              <a:avLst/>
            </a:prstGeom>
            <a:noFill/>
          </p:spPr>
          <p:txBody>
            <a:bodyPr wrap="none" rtlCol="0">
              <a:spAutoFit/>
            </a:bodyPr>
            <a:lstStyle/>
            <a:p>
              <a:r>
                <a:rPr lang="en-US" sz="569" dirty="0">
                  <a:solidFill>
                    <a:srgbClr val="FFFF00"/>
                  </a:solidFill>
                </a:rPr>
                <a:t>6.07</a:t>
              </a:r>
            </a:p>
          </p:txBody>
        </p:sp>
        <p:sp>
          <p:nvSpPr>
            <p:cNvPr id="149" name="TextBox 148"/>
            <p:cNvSpPr txBox="1"/>
            <p:nvPr/>
          </p:nvSpPr>
          <p:spPr>
            <a:xfrm>
              <a:off x="8901658" y="4963575"/>
              <a:ext cx="390090" cy="221441"/>
            </a:xfrm>
            <a:prstGeom prst="rect">
              <a:avLst/>
            </a:prstGeom>
            <a:noFill/>
          </p:spPr>
          <p:txBody>
            <a:bodyPr wrap="none" rtlCol="0">
              <a:spAutoFit/>
            </a:bodyPr>
            <a:lstStyle/>
            <a:p>
              <a:r>
                <a:rPr lang="en-US" sz="569" dirty="0">
                  <a:solidFill>
                    <a:schemeClr val="bg1"/>
                  </a:solidFill>
                </a:rPr>
                <a:t>100</a:t>
              </a:r>
            </a:p>
          </p:txBody>
        </p:sp>
        <p:sp>
          <p:nvSpPr>
            <p:cNvPr id="150" name="TextBox 149"/>
            <p:cNvSpPr txBox="1"/>
            <p:nvPr/>
          </p:nvSpPr>
          <p:spPr>
            <a:xfrm>
              <a:off x="10174060" y="6028868"/>
              <a:ext cx="282727" cy="221441"/>
            </a:xfrm>
            <a:prstGeom prst="rect">
              <a:avLst/>
            </a:prstGeom>
            <a:noFill/>
          </p:spPr>
          <p:txBody>
            <a:bodyPr wrap="none" rtlCol="0">
              <a:spAutoFit/>
            </a:bodyPr>
            <a:lstStyle/>
            <a:p>
              <a:r>
                <a:rPr lang="en-US" sz="569" dirty="0">
                  <a:solidFill>
                    <a:srgbClr val="FFFF00"/>
                  </a:solidFill>
                </a:rPr>
                <a:t>0</a:t>
              </a:r>
            </a:p>
          </p:txBody>
        </p:sp>
        <p:sp>
          <p:nvSpPr>
            <p:cNvPr id="151" name="TextBox 150"/>
            <p:cNvSpPr txBox="1"/>
            <p:nvPr/>
          </p:nvSpPr>
          <p:spPr>
            <a:xfrm>
              <a:off x="11101092" y="6241925"/>
              <a:ext cx="336407" cy="221441"/>
            </a:xfrm>
            <a:prstGeom prst="rect">
              <a:avLst/>
            </a:prstGeom>
            <a:noFill/>
          </p:spPr>
          <p:txBody>
            <a:bodyPr wrap="none" rtlCol="0">
              <a:spAutoFit/>
            </a:bodyPr>
            <a:lstStyle/>
            <a:p>
              <a:r>
                <a:rPr lang="en-US" sz="569" dirty="0">
                  <a:solidFill>
                    <a:srgbClr val="FFFF00"/>
                  </a:solidFill>
                </a:rPr>
                <a:t>10</a:t>
              </a:r>
            </a:p>
          </p:txBody>
        </p:sp>
        <p:sp>
          <p:nvSpPr>
            <p:cNvPr id="154" name="TextBox 153"/>
            <p:cNvSpPr txBox="1"/>
            <p:nvPr/>
          </p:nvSpPr>
          <p:spPr>
            <a:xfrm>
              <a:off x="9556035" y="6091010"/>
              <a:ext cx="336407" cy="221441"/>
            </a:xfrm>
            <a:prstGeom prst="rect">
              <a:avLst/>
            </a:prstGeom>
            <a:noFill/>
          </p:spPr>
          <p:txBody>
            <a:bodyPr wrap="none" rtlCol="0">
              <a:spAutoFit/>
            </a:bodyPr>
            <a:lstStyle/>
            <a:p>
              <a:r>
                <a:rPr lang="en-US" sz="569" dirty="0">
                  <a:solidFill>
                    <a:srgbClr val="FFFF00"/>
                  </a:solidFill>
                </a:rPr>
                <a:t>30</a:t>
              </a:r>
            </a:p>
          </p:txBody>
        </p:sp>
        <p:sp>
          <p:nvSpPr>
            <p:cNvPr id="158" name="TextBox 157"/>
            <p:cNvSpPr txBox="1"/>
            <p:nvPr/>
          </p:nvSpPr>
          <p:spPr>
            <a:xfrm>
              <a:off x="8319993" y="5789175"/>
              <a:ext cx="282727" cy="221441"/>
            </a:xfrm>
            <a:prstGeom prst="rect">
              <a:avLst/>
            </a:prstGeom>
            <a:noFill/>
          </p:spPr>
          <p:txBody>
            <a:bodyPr wrap="none" rtlCol="0">
              <a:spAutoFit/>
            </a:bodyPr>
            <a:lstStyle/>
            <a:p>
              <a:r>
                <a:rPr lang="en-US" sz="569" dirty="0">
                  <a:solidFill>
                    <a:srgbClr val="FFFF00"/>
                  </a:solidFill>
                </a:rPr>
                <a:t>0</a:t>
              </a:r>
            </a:p>
          </p:txBody>
        </p:sp>
        <p:sp>
          <p:nvSpPr>
            <p:cNvPr id="159" name="TextBox 158"/>
            <p:cNvSpPr txBox="1"/>
            <p:nvPr/>
          </p:nvSpPr>
          <p:spPr>
            <a:xfrm>
              <a:off x="8938012" y="5842444"/>
              <a:ext cx="336407" cy="221441"/>
            </a:xfrm>
            <a:prstGeom prst="rect">
              <a:avLst/>
            </a:prstGeom>
            <a:noFill/>
          </p:spPr>
          <p:txBody>
            <a:bodyPr wrap="none" rtlCol="0">
              <a:spAutoFit/>
            </a:bodyPr>
            <a:lstStyle/>
            <a:p>
              <a:r>
                <a:rPr lang="en-US" sz="569" dirty="0">
                  <a:solidFill>
                    <a:srgbClr val="FFFF00"/>
                  </a:solidFill>
                </a:rPr>
                <a:t>10</a:t>
              </a:r>
            </a:p>
          </p:txBody>
        </p:sp>
        <p:sp>
          <p:nvSpPr>
            <p:cNvPr id="160" name="TextBox 159"/>
            <p:cNvSpPr txBox="1"/>
            <p:nvPr/>
          </p:nvSpPr>
          <p:spPr>
            <a:xfrm>
              <a:off x="8281364" y="5154071"/>
              <a:ext cx="390090" cy="221441"/>
            </a:xfrm>
            <a:prstGeom prst="rect">
              <a:avLst/>
            </a:prstGeom>
            <a:noFill/>
          </p:spPr>
          <p:txBody>
            <a:bodyPr wrap="none" rtlCol="0">
              <a:spAutoFit/>
            </a:bodyPr>
            <a:lstStyle/>
            <a:p>
              <a:r>
                <a:rPr lang="en-US" sz="569" dirty="0">
                  <a:solidFill>
                    <a:srgbClr val="FFFF00"/>
                  </a:solidFill>
                </a:rPr>
                <a:t>100</a:t>
              </a:r>
            </a:p>
          </p:txBody>
        </p:sp>
        <p:sp>
          <p:nvSpPr>
            <p:cNvPr id="161" name="TextBox 160"/>
            <p:cNvSpPr txBox="1"/>
            <p:nvPr/>
          </p:nvSpPr>
          <p:spPr>
            <a:xfrm>
              <a:off x="7701968" y="5940092"/>
              <a:ext cx="390090" cy="221441"/>
            </a:xfrm>
            <a:prstGeom prst="rect">
              <a:avLst/>
            </a:prstGeom>
            <a:noFill/>
          </p:spPr>
          <p:txBody>
            <a:bodyPr wrap="none" rtlCol="0">
              <a:spAutoFit/>
            </a:bodyPr>
            <a:lstStyle/>
            <a:p>
              <a:r>
                <a:rPr lang="en-US" sz="569" dirty="0">
                  <a:solidFill>
                    <a:srgbClr val="FFFF00"/>
                  </a:solidFill>
                </a:rPr>
                <a:t>110</a:t>
              </a:r>
            </a:p>
          </p:txBody>
        </p:sp>
        <p:sp>
          <p:nvSpPr>
            <p:cNvPr id="162" name="TextBox 161"/>
            <p:cNvSpPr txBox="1"/>
            <p:nvPr/>
          </p:nvSpPr>
          <p:spPr>
            <a:xfrm>
              <a:off x="6156910" y="5638261"/>
              <a:ext cx="390090" cy="221441"/>
            </a:xfrm>
            <a:prstGeom prst="rect">
              <a:avLst/>
            </a:prstGeom>
            <a:noFill/>
          </p:spPr>
          <p:txBody>
            <a:bodyPr wrap="none" rtlCol="0">
              <a:spAutoFit/>
            </a:bodyPr>
            <a:lstStyle/>
            <a:p>
              <a:r>
                <a:rPr lang="en-US" sz="569" dirty="0">
                  <a:solidFill>
                    <a:srgbClr val="FFFF00"/>
                  </a:solidFill>
                </a:rPr>
                <a:t>120</a:t>
              </a:r>
            </a:p>
          </p:txBody>
        </p:sp>
        <p:sp>
          <p:nvSpPr>
            <p:cNvPr id="163" name="TextBox 162"/>
            <p:cNvSpPr txBox="1"/>
            <p:nvPr/>
          </p:nvSpPr>
          <p:spPr>
            <a:xfrm>
              <a:off x="7238449" y="3374518"/>
              <a:ext cx="336407" cy="221441"/>
            </a:xfrm>
            <a:prstGeom prst="rect">
              <a:avLst/>
            </a:prstGeom>
            <a:noFill/>
          </p:spPr>
          <p:txBody>
            <a:bodyPr wrap="none" rtlCol="0">
              <a:spAutoFit/>
            </a:bodyPr>
            <a:lstStyle/>
            <a:p>
              <a:r>
                <a:rPr lang="en-US" sz="569" dirty="0">
                  <a:solidFill>
                    <a:srgbClr val="FFFF00"/>
                  </a:solidFill>
                </a:rPr>
                <a:t>20</a:t>
              </a:r>
            </a:p>
          </p:txBody>
        </p:sp>
        <p:sp>
          <p:nvSpPr>
            <p:cNvPr id="164" name="TextBox 163"/>
            <p:cNvSpPr txBox="1"/>
            <p:nvPr/>
          </p:nvSpPr>
          <p:spPr>
            <a:xfrm>
              <a:off x="7747406" y="2770854"/>
              <a:ext cx="336407" cy="221441"/>
            </a:xfrm>
            <a:prstGeom prst="rect">
              <a:avLst/>
            </a:prstGeom>
            <a:noFill/>
          </p:spPr>
          <p:txBody>
            <a:bodyPr wrap="none" rtlCol="0">
              <a:spAutoFit/>
            </a:bodyPr>
            <a:lstStyle/>
            <a:p>
              <a:r>
                <a:rPr lang="en-US" sz="569" dirty="0">
                  <a:solidFill>
                    <a:srgbClr val="FFFF00"/>
                  </a:solidFill>
                </a:rPr>
                <a:t>30</a:t>
              </a:r>
            </a:p>
          </p:txBody>
        </p:sp>
        <p:sp>
          <p:nvSpPr>
            <p:cNvPr id="165" name="TextBox 164"/>
            <p:cNvSpPr txBox="1"/>
            <p:nvPr/>
          </p:nvSpPr>
          <p:spPr>
            <a:xfrm>
              <a:off x="6465922" y="3729617"/>
              <a:ext cx="336407" cy="221441"/>
            </a:xfrm>
            <a:prstGeom prst="rect">
              <a:avLst/>
            </a:prstGeom>
            <a:noFill/>
          </p:spPr>
          <p:txBody>
            <a:bodyPr wrap="none" rtlCol="0">
              <a:spAutoFit/>
            </a:bodyPr>
            <a:lstStyle/>
            <a:p>
              <a:r>
                <a:rPr lang="en-US" sz="569" dirty="0">
                  <a:solidFill>
                    <a:srgbClr val="FFFF00"/>
                  </a:solidFill>
                </a:rPr>
                <a:t>10</a:t>
              </a:r>
            </a:p>
          </p:txBody>
        </p:sp>
        <p:sp>
          <p:nvSpPr>
            <p:cNvPr id="166" name="TextBox 165"/>
            <p:cNvSpPr txBox="1"/>
            <p:nvPr/>
          </p:nvSpPr>
          <p:spPr>
            <a:xfrm>
              <a:off x="5693394" y="3374518"/>
              <a:ext cx="336407" cy="221441"/>
            </a:xfrm>
            <a:prstGeom prst="rect">
              <a:avLst/>
            </a:prstGeom>
            <a:noFill/>
          </p:spPr>
          <p:txBody>
            <a:bodyPr wrap="none" rtlCol="0">
              <a:spAutoFit/>
            </a:bodyPr>
            <a:lstStyle/>
            <a:p>
              <a:r>
                <a:rPr lang="en-US" sz="569" dirty="0">
                  <a:solidFill>
                    <a:srgbClr val="FFFF00"/>
                  </a:solidFill>
                </a:rPr>
                <a:t>20</a:t>
              </a:r>
            </a:p>
          </p:txBody>
        </p:sp>
        <p:sp>
          <p:nvSpPr>
            <p:cNvPr id="167" name="TextBox 166"/>
            <p:cNvSpPr txBox="1"/>
            <p:nvPr/>
          </p:nvSpPr>
          <p:spPr>
            <a:xfrm>
              <a:off x="5484355" y="2824119"/>
              <a:ext cx="336407" cy="221441"/>
            </a:xfrm>
            <a:prstGeom prst="rect">
              <a:avLst/>
            </a:prstGeom>
            <a:noFill/>
          </p:spPr>
          <p:txBody>
            <a:bodyPr wrap="none" rtlCol="0">
              <a:spAutoFit/>
            </a:bodyPr>
            <a:lstStyle/>
            <a:p>
              <a:r>
                <a:rPr lang="en-US" sz="569" dirty="0">
                  <a:solidFill>
                    <a:srgbClr val="FFFF00"/>
                  </a:solidFill>
                </a:rPr>
                <a:t>30</a:t>
              </a:r>
            </a:p>
          </p:txBody>
        </p:sp>
        <p:sp>
          <p:nvSpPr>
            <p:cNvPr id="170" name="TextBox 88"/>
            <p:cNvSpPr txBox="1">
              <a:spLocks noChangeArrowheads="1"/>
            </p:cNvSpPr>
            <p:nvPr/>
          </p:nvSpPr>
          <p:spPr bwMode="auto">
            <a:xfrm>
              <a:off x="7426755" y="4179169"/>
              <a:ext cx="709757" cy="452353"/>
            </a:xfrm>
            <a:prstGeom prst="rect">
              <a:avLst/>
            </a:prstGeom>
            <a:noFill/>
            <a:ln w="9525">
              <a:noFill/>
              <a:miter lim="800000"/>
              <a:headEnd/>
              <a:tailEnd/>
            </a:ln>
          </p:spPr>
          <p:txBody>
            <a:bodyPr wrap="square">
              <a:spAutoFit/>
            </a:bodyPr>
            <a:lstStyle/>
            <a:p>
              <a:pPr algn="r"/>
              <a:r>
                <a:rPr lang="en-US" sz="894" b="1" dirty="0" err="1"/>
                <a:t>Pendem</a:t>
              </a:r>
              <a:endParaRPr lang="en-US" sz="894" b="1" dirty="0"/>
            </a:p>
          </p:txBody>
        </p:sp>
        <p:sp>
          <p:nvSpPr>
            <p:cNvPr id="171" name="TextBox 170"/>
            <p:cNvSpPr txBox="1"/>
            <p:nvPr/>
          </p:nvSpPr>
          <p:spPr>
            <a:xfrm>
              <a:off x="9401530" y="5525073"/>
              <a:ext cx="390090" cy="221441"/>
            </a:xfrm>
            <a:prstGeom prst="rect">
              <a:avLst/>
            </a:prstGeom>
            <a:noFill/>
          </p:spPr>
          <p:txBody>
            <a:bodyPr wrap="none" rtlCol="0">
              <a:spAutoFit/>
            </a:bodyPr>
            <a:lstStyle/>
            <a:p>
              <a:r>
                <a:rPr lang="en-US" sz="569" dirty="0">
                  <a:solidFill>
                    <a:srgbClr val="FFFF00"/>
                  </a:solidFill>
                </a:rPr>
                <a:t>110</a:t>
              </a:r>
            </a:p>
          </p:txBody>
        </p:sp>
        <p:pic>
          <p:nvPicPr>
            <p:cNvPr id="180" name="Picture 11" descr="C:\Users\Maliq\Desktop\Bina Marga\058.pn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3968" y="5027435"/>
              <a:ext cx="407894" cy="398418"/>
            </a:xfrm>
            <a:prstGeom prst="rect">
              <a:avLst/>
            </a:prstGeom>
            <a:noFill/>
            <a:extLst>
              <a:ext uri="{909E8E84-426E-40DD-AFC4-6F175D3DCCD1}">
                <a14:hiddenFill xmlns:a14="http://schemas.microsoft.com/office/drawing/2010/main">
                  <a:solidFill>
                    <a:srgbClr val="FFFFFF"/>
                  </a:solidFill>
                </a14:hiddenFill>
              </a:ext>
            </a:extLst>
          </p:spPr>
        </p:pic>
        <p:sp>
          <p:nvSpPr>
            <p:cNvPr id="191" name="TextBox 190"/>
            <p:cNvSpPr txBox="1"/>
            <p:nvPr/>
          </p:nvSpPr>
          <p:spPr>
            <a:xfrm>
              <a:off x="8673738" y="4099970"/>
              <a:ext cx="783417" cy="282997"/>
            </a:xfrm>
            <a:prstGeom prst="rect">
              <a:avLst/>
            </a:prstGeom>
            <a:noFill/>
          </p:spPr>
          <p:txBody>
            <a:bodyPr wrap="square" rtlCol="0">
              <a:spAutoFit/>
            </a:bodyPr>
            <a:lstStyle/>
            <a:p>
              <a:r>
                <a:rPr lang="en-US" sz="894" b="1" dirty="0" err="1"/>
                <a:t>Karanglo</a:t>
              </a:r>
              <a:endParaRPr lang="id-ID" sz="894" b="1" dirty="0"/>
            </a:p>
          </p:txBody>
        </p:sp>
      </p:grpSp>
      <p:pic>
        <p:nvPicPr>
          <p:cNvPr id="200" name="Picture 199" descr="lambang-propinsi-jawa-timur.png"/>
          <p:cNvPicPr>
            <a:picLocks noChangeAspect="1"/>
          </p:cNvPicPr>
          <p:nvPr/>
        </p:nvPicPr>
        <p:blipFill>
          <a:blip r:embed="rId4" cstate="print"/>
          <a:stretch>
            <a:fillRect/>
          </a:stretch>
        </p:blipFill>
        <p:spPr>
          <a:xfrm>
            <a:off x="24759" y="793256"/>
            <a:ext cx="500350" cy="688345"/>
          </a:xfrm>
          <a:prstGeom prst="rect">
            <a:avLst/>
          </a:prstGeom>
        </p:spPr>
      </p:pic>
      <p:sp>
        <p:nvSpPr>
          <p:cNvPr id="3" name="Rounded Rectangular Callout 2"/>
          <p:cNvSpPr/>
          <p:nvPr/>
        </p:nvSpPr>
        <p:spPr>
          <a:xfrm>
            <a:off x="6563142" y="2586797"/>
            <a:ext cx="4331255" cy="2438746"/>
          </a:xfrm>
          <a:custGeom>
            <a:avLst/>
            <a:gdLst>
              <a:gd name="connsiteX0" fmla="*/ 0 w 2111045"/>
              <a:gd name="connsiteY0" fmla="*/ 198084 h 1188483"/>
              <a:gd name="connsiteX1" fmla="*/ 198084 w 2111045"/>
              <a:gd name="connsiteY1" fmla="*/ 0 h 1188483"/>
              <a:gd name="connsiteX2" fmla="*/ 351841 w 2111045"/>
              <a:gd name="connsiteY2" fmla="*/ 0 h 1188483"/>
              <a:gd name="connsiteX3" fmla="*/ 351841 w 2111045"/>
              <a:gd name="connsiteY3" fmla="*/ 0 h 1188483"/>
              <a:gd name="connsiteX4" fmla="*/ 879602 w 2111045"/>
              <a:gd name="connsiteY4" fmla="*/ 0 h 1188483"/>
              <a:gd name="connsiteX5" fmla="*/ 1912961 w 2111045"/>
              <a:gd name="connsiteY5" fmla="*/ 0 h 1188483"/>
              <a:gd name="connsiteX6" fmla="*/ 2111045 w 2111045"/>
              <a:gd name="connsiteY6" fmla="*/ 198084 h 1188483"/>
              <a:gd name="connsiteX7" fmla="*/ 2111045 w 2111045"/>
              <a:gd name="connsiteY7" fmla="*/ 693282 h 1188483"/>
              <a:gd name="connsiteX8" fmla="*/ 2111045 w 2111045"/>
              <a:gd name="connsiteY8" fmla="*/ 693282 h 1188483"/>
              <a:gd name="connsiteX9" fmla="*/ 2111045 w 2111045"/>
              <a:gd name="connsiteY9" fmla="*/ 990403 h 1188483"/>
              <a:gd name="connsiteX10" fmla="*/ 2111045 w 2111045"/>
              <a:gd name="connsiteY10" fmla="*/ 990399 h 1188483"/>
              <a:gd name="connsiteX11" fmla="*/ 1912961 w 2111045"/>
              <a:gd name="connsiteY11" fmla="*/ 1188483 h 1188483"/>
              <a:gd name="connsiteX12" fmla="*/ 879602 w 2111045"/>
              <a:gd name="connsiteY12" fmla="*/ 1188483 h 1188483"/>
              <a:gd name="connsiteX13" fmla="*/ -437957 w 2111045"/>
              <a:gd name="connsiteY13" fmla="*/ 2327323 h 1188483"/>
              <a:gd name="connsiteX14" fmla="*/ 351841 w 2111045"/>
              <a:gd name="connsiteY14" fmla="*/ 1188483 h 1188483"/>
              <a:gd name="connsiteX15" fmla="*/ 198084 w 2111045"/>
              <a:gd name="connsiteY15" fmla="*/ 1188483 h 1188483"/>
              <a:gd name="connsiteX16" fmla="*/ 0 w 2111045"/>
              <a:gd name="connsiteY16" fmla="*/ 990399 h 1188483"/>
              <a:gd name="connsiteX17" fmla="*/ 0 w 2111045"/>
              <a:gd name="connsiteY17" fmla="*/ 990403 h 1188483"/>
              <a:gd name="connsiteX18" fmla="*/ 0 w 2111045"/>
              <a:gd name="connsiteY18" fmla="*/ 693282 h 1188483"/>
              <a:gd name="connsiteX19" fmla="*/ 0 w 2111045"/>
              <a:gd name="connsiteY19" fmla="*/ 693282 h 1188483"/>
              <a:gd name="connsiteX20" fmla="*/ 0 w 2111045"/>
              <a:gd name="connsiteY20" fmla="*/ 198084 h 1188483"/>
              <a:gd name="connsiteX0" fmla="*/ 904461 w 3015506"/>
              <a:gd name="connsiteY0" fmla="*/ 198084 h 2327323"/>
              <a:gd name="connsiteX1" fmla="*/ 1102545 w 3015506"/>
              <a:gd name="connsiteY1" fmla="*/ 0 h 2327323"/>
              <a:gd name="connsiteX2" fmla="*/ 1256302 w 3015506"/>
              <a:gd name="connsiteY2" fmla="*/ 0 h 2327323"/>
              <a:gd name="connsiteX3" fmla="*/ 1256302 w 3015506"/>
              <a:gd name="connsiteY3" fmla="*/ 0 h 2327323"/>
              <a:gd name="connsiteX4" fmla="*/ 1784063 w 3015506"/>
              <a:gd name="connsiteY4" fmla="*/ 0 h 2327323"/>
              <a:gd name="connsiteX5" fmla="*/ 2817422 w 3015506"/>
              <a:gd name="connsiteY5" fmla="*/ 0 h 2327323"/>
              <a:gd name="connsiteX6" fmla="*/ 3015506 w 3015506"/>
              <a:gd name="connsiteY6" fmla="*/ 198084 h 2327323"/>
              <a:gd name="connsiteX7" fmla="*/ 3015506 w 3015506"/>
              <a:gd name="connsiteY7" fmla="*/ 693282 h 2327323"/>
              <a:gd name="connsiteX8" fmla="*/ 3015506 w 3015506"/>
              <a:gd name="connsiteY8" fmla="*/ 693282 h 2327323"/>
              <a:gd name="connsiteX9" fmla="*/ 3015506 w 3015506"/>
              <a:gd name="connsiteY9" fmla="*/ 990403 h 2327323"/>
              <a:gd name="connsiteX10" fmla="*/ 3015506 w 3015506"/>
              <a:gd name="connsiteY10" fmla="*/ 990399 h 2327323"/>
              <a:gd name="connsiteX11" fmla="*/ 2817422 w 3015506"/>
              <a:gd name="connsiteY11" fmla="*/ 1188483 h 2327323"/>
              <a:gd name="connsiteX12" fmla="*/ 1784063 w 3015506"/>
              <a:gd name="connsiteY12" fmla="*/ 1188483 h 2327323"/>
              <a:gd name="connsiteX13" fmla="*/ 466504 w 3015506"/>
              <a:gd name="connsiteY13" fmla="*/ 2327323 h 2327323"/>
              <a:gd name="connsiteX14" fmla="*/ 1256302 w 3015506"/>
              <a:gd name="connsiteY14" fmla="*/ 1188483 h 2327323"/>
              <a:gd name="connsiteX15" fmla="*/ 1102545 w 3015506"/>
              <a:gd name="connsiteY15" fmla="*/ 1188483 h 2327323"/>
              <a:gd name="connsiteX16" fmla="*/ 904461 w 3015506"/>
              <a:gd name="connsiteY16" fmla="*/ 990399 h 2327323"/>
              <a:gd name="connsiteX17" fmla="*/ 904461 w 3015506"/>
              <a:gd name="connsiteY17" fmla="*/ 990403 h 2327323"/>
              <a:gd name="connsiteX18" fmla="*/ 904461 w 3015506"/>
              <a:gd name="connsiteY18" fmla="*/ 693282 h 2327323"/>
              <a:gd name="connsiteX19" fmla="*/ 0 w 3015506"/>
              <a:gd name="connsiteY19" fmla="*/ 1597743 h 2327323"/>
              <a:gd name="connsiteX20" fmla="*/ 904461 w 3015506"/>
              <a:gd name="connsiteY20" fmla="*/ 198084 h 2327323"/>
              <a:gd name="connsiteX0" fmla="*/ 904461 w 3015506"/>
              <a:gd name="connsiteY0" fmla="*/ 198084 h 2386958"/>
              <a:gd name="connsiteX1" fmla="*/ 1102545 w 3015506"/>
              <a:gd name="connsiteY1" fmla="*/ 0 h 2386958"/>
              <a:gd name="connsiteX2" fmla="*/ 1256302 w 3015506"/>
              <a:gd name="connsiteY2" fmla="*/ 0 h 2386958"/>
              <a:gd name="connsiteX3" fmla="*/ 1256302 w 3015506"/>
              <a:gd name="connsiteY3" fmla="*/ 0 h 2386958"/>
              <a:gd name="connsiteX4" fmla="*/ 1784063 w 3015506"/>
              <a:gd name="connsiteY4" fmla="*/ 0 h 2386958"/>
              <a:gd name="connsiteX5" fmla="*/ 2817422 w 3015506"/>
              <a:gd name="connsiteY5" fmla="*/ 0 h 2386958"/>
              <a:gd name="connsiteX6" fmla="*/ 3015506 w 3015506"/>
              <a:gd name="connsiteY6" fmla="*/ 198084 h 2386958"/>
              <a:gd name="connsiteX7" fmla="*/ 3015506 w 3015506"/>
              <a:gd name="connsiteY7" fmla="*/ 693282 h 2386958"/>
              <a:gd name="connsiteX8" fmla="*/ 3015506 w 3015506"/>
              <a:gd name="connsiteY8" fmla="*/ 693282 h 2386958"/>
              <a:gd name="connsiteX9" fmla="*/ 3015506 w 3015506"/>
              <a:gd name="connsiteY9" fmla="*/ 990403 h 2386958"/>
              <a:gd name="connsiteX10" fmla="*/ 3015506 w 3015506"/>
              <a:gd name="connsiteY10" fmla="*/ 990399 h 2386958"/>
              <a:gd name="connsiteX11" fmla="*/ 2817422 w 3015506"/>
              <a:gd name="connsiteY11" fmla="*/ 1188483 h 2386958"/>
              <a:gd name="connsiteX12" fmla="*/ 1784063 w 3015506"/>
              <a:gd name="connsiteY12" fmla="*/ 1188483 h 2386958"/>
              <a:gd name="connsiteX13" fmla="*/ 605651 w 3015506"/>
              <a:gd name="connsiteY13" fmla="*/ 2386958 h 2386958"/>
              <a:gd name="connsiteX14" fmla="*/ 1256302 w 3015506"/>
              <a:gd name="connsiteY14" fmla="*/ 1188483 h 2386958"/>
              <a:gd name="connsiteX15" fmla="*/ 1102545 w 3015506"/>
              <a:gd name="connsiteY15" fmla="*/ 1188483 h 2386958"/>
              <a:gd name="connsiteX16" fmla="*/ 904461 w 3015506"/>
              <a:gd name="connsiteY16" fmla="*/ 990399 h 2386958"/>
              <a:gd name="connsiteX17" fmla="*/ 904461 w 3015506"/>
              <a:gd name="connsiteY17" fmla="*/ 990403 h 2386958"/>
              <a:gd name="connsiteX18" fmla="*/ 904461 w 3015506"/>
              <a:gd name="connsiteY18" fmla="*/ 693282 h 2386958"/>
              <a:gd name="connsiteX19" fmla="*/ 0 w 3015506"/>
              <a:gd name="connsiteY19" fmla="*/ 1597743 h 2386958"/>
              <a:gd name="connsiteX20" fmla="*/ 904461 w 3015506"/>
              <a:gd name="connsiteY20" fmla="*/ 198084 h 238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15506" h="2386958">
                <a:moveTo>
                  <a:pt x="904461" y="198084"/>
                </a:moveTo>
                <a:cubicBezTo>
                  <a:pt x="904461" y="88685"/>
                  <a:pt x="993146" y="0"/>
                  <a:pt x="1102545" y="0"/>
                </a:cubicBezTo>
                <a:lnTo>
                  <a:pt x="1256302" y="0"/>
                </a:lnTo>
                <a:lnTo>
                  <a:pt x="1256302" y="0"/>
                </a:lnTo>
                <a:lnTo>
                  <a:pt x="1784063" y="0"/>
                </a:lnTo>
                <a:lnTo>
                  <a:pt x="2817422" y="0"/>
                </a:lnTo>
                <a:cubicBezTo>
                  <a:pt x="2926821" y="0"/>
                  <a:pt x="3015506" y="88685"/>
                  <a:pt x="3015506" y="198084"/>
                </a:cubicBezTo>
                <a:lnTo>
                  <a:pt x="3015506" y="693282"/>
                </a:lnTo>
                <a:lnTo>
                  <a:pt x="3015506" y="693282"/>
                </a:lnTo>
                <a:lnTo>
                  <a:pt x="3015506" y="990403"/>
                </a:lnTo>
                <a:lnTo>
                  <a:pt x="3015506" y="990399"/>
                </a:lnTo>
                <a:cubicBezTo>
                  <a:pt x="3015506" y="1099798"/>
                  <a:pt x="2926821" y="1188483"/>
                  <a:pt x="2817422" y="1188483"/>
                </a:cubicBezTo>
                <a:lnTo>
                  <a:pt x="1784063" y="1188483"/>
                </a:lnTo>
                <a:lnTo>
                  <a:pt x="605651" y="2386958"/>
                </a:lnTo>
                <a:lnTo>
                  <a:pt x="1256302" y="1188483"/>
                </a:lnTo>
                <a:lnTo>
                  <a:pt x="1102545" y="1188483"/>
                </a:lnTo>
                <a:cubicBezTo>
                  <a:pt x="993146" y="1188483"/>
                  <a:pt x="904461" y="1099798"/>
                  <a:pt x="904461" y="990399"/>
                </a:cubicBezTo>
                <a:lnTo>
                  <a:pt x="904461" y="990403"/>
                </a:lnTo>
                <a:lnTo>
                  <a:pt x="904461" y="693282"/>
                </a:lnTo>
                <a:lnTo>
                  <a:pt x="0" y="1597743"/>
                </a:lnTo>
                <a:cubicBezTo>
                  <a:pt x="0" y="1432677"/>
                  <a:pt x="904461" y="363150"/>
                  <a:pt x="904461" y="198084"/>
                </a:cubicBez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00" dirty="0">
              <a:solidFill>
                <a:schemeClr val="tx1"/>
              </a:solidFill>
            </a:endParaRPr>
          </a:p>
        </p:txBody>
      </p:sp>
      <p:sp>
        <p:nvSpPr>
          <p:cNvPr id="95" name="TextBox 94"/>
          <p:cNvSpPr txBox="1"/>
          <p:nvPr/>
        </p:nvSpPr>
        <p:spPr>
          <a:xfrm>
            <a:off x="493791" y="708280"/>
            <a:ext cx="3962410" cy="717376"/>
          </a:xfrm>
          <a:prstGeom prst="rect">
            <a:avLst/>
          </a:prstGeom>
          <a:noFill/>
        </p:spPr>
        <p:txBody>
          <a:bodyPr wrap="square" rtlCol="0">
            <a:spAutoFit/>
          </a:bodyPr>
          <a:lstStyle/>
          <a:p>
            <a:r>
              <a:rPr lang="en-US" sz="1381" b="1" dirty="0">
                <a:solidFill>
                  <a:schemeClr val="bg1"/>
                </a:solidFill>
              </a:rPr>
              <a:t>UPT PENGELOLAAN JALAN DAN JEMBATAN MALANG</a:t>
            </a:r>
          </a:p>
          <a:p>
            <a:r>
              <a:rPr lang="en-US" sz="1300" i="1" dirty="0" err="1">
                <a:solidFill>
                  <a:schemeClr val="bg1"/>
                </a:solidFill>
              </a:rPr>
              <a:t>Tahun</a:t>
            </a:r>
            <a:r>
              <a:rPr lang="en-US" sz="1300" i="1" dirty="0">
                <a:solidFill>
                  <a:schemeClr val="bg1"/>
                </a:solidFill>
              </a:rPr>
              <a:t> 201</a:t>
            </a:r>
            <a:r>
              <a:rPr lang="id-ID" sz="1300" i="1" dirty="0">
                <a:solidFill>
                  <a:schemeClr val="bg1"/>
                </a:solidFill>
              </a:rPr>
              <a:t>9</a:t>
            </a:r>
            <a:endParaRPr lang="en-US" sz="1300" i="1" dirty="0">
              <a:solidFill>
                <a:schemeClr val="bg1"/>
              </a:solidFill>
            </a:endParaRPr>
          </a:p>
        </p:txBody>
      </p:sp>
      <p:sp>
        <p:nvSpPr>
          <p:cNvPr id="11" name="TextBox 10">
            <a:extLst>
              <a:ext uri="{FF2B5EF4-FFF2-40B4-BE49-F238E27FC236}">
                <a16:creationId xmlns:a16="http://schemas.microsoft.com/office/drawing/2014/main" id="{C53213C3-CA23-42A2-B756-BE1C4DB19BA5}"/>
              </a:ext>
            </a:extLst>
          </p:cNvPr>
          <p:cNvSpPr txBox="1"/>
          <p:nvPr/>
        </p:nvSpPr>
        <p:spPr>
          <a:xfrm>
            <a:off x="7821741" y="2591289"/>
            <a:ext cx="2128230" cy="1286955"/>
          </a:xfrm>
          <a:prstGeom prst="rect">
            <a:avLst/>
          </a:prstGeom>
          <a:noFill/>
        </p:spPr>
        <p:txBody>
          <a:bodyPr wrap="square" rtlCol="0">
            <a:spAutoFit/>
          </a:bodyPr>
          <a:lstStyle/>
          <a:p>
            <a:r>
              <a:rPr lang="en-US" sz="1050" dirty="0" err="1">
                <a:solidFill>
                  <a:schemeClr val="bg1"/>
                </a:solidFill>
              </a:rPr>
              <a:t>Paket</a:t>
            </a:r>
            <a:r>
              <a:rPr lang="en-US" sz="1050" dirty="0">
                <a:solidFill>
                  <a:schemeClr val="bg1"/>
                </a:solidFill>
              </a:rPr>
              <a:t> </a:t>
            </a:r>
            <a:r>
              <a:rPr lang="id-ID" sz="1050" dirty="0">
                <a:solidFill>
                  <a:schemeClr val="bg1"/>
                </a:solidFill>
              </a:rPr>
              <a:t>Pemeliharaan Rutin Jalan di Ruas Jalan Ir. Soekarno (Batu) Cs. {Bts. Kota </a:t>
            </a:r>
            <a:r>
              <a:rPr lang="en-US" sz="1050" dirty="0">
                <a:solidFill>
                  <a:schemeClr val="bg1"/>
                </a:solidFill>
              </a:rPr>
              <a:t>Malang</a:t>
            </a:r>
            <a:r>
              <a:rPr lang="id-ID" sz="1050" dirty="0">
                <a:solidFill>
                  <a:schemeClr val="bg1"/>
                </a:solidFill>
              </a:rPr>
              <a:t>– </a:t>
            </a:r>
            <a:r>
              <a:rPr lang="en-US" sz="1050" dirty="0" err="1">
                <a:solidFill>
                  <a:schemeClr val="bg1"/>
                </a:solidFill>
              </a:rPr>
              <a:t>Turen</a:t>
            </a:r>
            <a:r>
              <a:rPr lang="id-ID" sz="1050" dirty="0">
                <a:solidFill>
                  <a:schemeClr val="bg1"/>
                </a:solidFill>
              </a:rPr>
              <a:t>; Karanglo - Bts. Kota Batu; Jl. Dr. M Hatta; Jl Ir. Soekarno &amp; Jl. Pattimura }= 36,20 Km</a:t>
            </a:r>
            <a:endParaRPr lang="en-US" sz="1050" dirty="0">
              <a:solidFill>
                <a:schemeClr val="bg1"/>
              </a:solidFill>
            </a:endParaRPr>
          </a:p>
          <a:p>
            <a:endParaRPr lang="id-ID" sz="1463" dirty="0"/>
          </a:p>
        </p:txBody>
      </p:sp>
      <p:sp>
        <p:nvSpPr>
          <p:cNvPr id="86" name="Rectangle 85">
            <a:extLst>
              <a:ext uri="{FF2B5EF4-FFF2-40B4-BE49-F238E27FC236}">
                <a16:creationId xmlns:a16="http://schemas.microsoft.com/office/drawing/2014/main" id="{0D7B06AD-06DB-4CFB-BBB7-819053FC69BA}"/>
              </a:ext>
            </a:extLst>
          </p:cNvPr>
          <p:cNvSpPr/>
          <p:nvPr/>
        </p:nvSpPr>
        <p:spPr>
          <a:xfrm>
            <a:off x="2804367" y="5454750"/>
            <a:ext cx="1696689" cy="419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cxnSp>
        <p:nvCxnSpPr>
          <p:cNvPr id="93" name="Straight Connector 92">
            <a:extLst>
              <a:ext uri="{FF2B5EF4-FFF2-40B4-BE49-F238E27FC236}">
                <a16:creationId xmlns:a16="http://schemas.microsoft.com/office/drawing/2014/main" id="{4899DDD0-1D78-4FBB-8835-8DDE7E0EA4F1}"/>
              </a:ext>
            </a:extLst>
          </p:cNvPr>
          <p:cNvCxnSpPr/>
          <p:nvPr/>
        </p:nvCxnSpPr>
        <p:spPr>
          <a:xfrm>
            <a:off x="2950243" y="5694442"/>
            <a:ext cx="32834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FEE1CFEF-5DED-484C-B0CC-297F73EBB0FB}"/>
              </a:ext>
            </a:extLst>
          </p:cNvPr>
          <p:cNvSpPr txBox="1"/>
          <p:nvPr/>
        </p:nvSpPr>
        <p:spPr>
          <a:xfrm>
            <a:off x="3285405" y="5608850"/>
            <a:ext cx="1111624" cy="242374"/>
          </a:xfrm>
          <a:prstGeom prst="rect">
            <a:avLst/>
          </a:prstGeom>
          <a:noFill/>
        </p:spPr>
        <p:txBody>
          <a:bodyPr wrap="square" rtlCol="0">
            <a:spAutoFit/>
          </a:bodyPr>
          <a:lstStyle/>
          <a:p>
            <a:r>
              <a:rPr lang="en-US" sz="975" dirty="0"/>
              <a:t>= </a:t>
            </a:r>
            <a:r>
              <a:rPr lang="en-US" sz="975" dirty="0" err="1"/>
              <a:t>Jalan</a:t>
            </a:r>
            <a:r>
              <a:rPr lang="en-US" sz="975" dirty="0"/>
              <a:t> </a:t>
            </a:r>
            <a:r>
              <a:rPr lang="en-US" sz="975" dirty="0" err="1"/>
              <a:t>Provinsi</a:t>
            </a:r>
            <a:endParaRPr lang="en-US" sz="975" i="1" dirty="0"/>
          </a:p>
        </p:txBody>
      </p:sp>
      <p:sp>
        <p:nvSpPr>
          <p:cNvPr id="96" name="TextBox 95">
            <a:extLst>
              <a:ext uri="{FF2B5EF4-FFF2-40B4-BE49-F238E27FC236}">
                <a16:creationId xmlns:a16="http://schemas.microsoft.com/office/drawing/2014/main" id="{1DA62E2C-5860-42AF-B8C0-DEA67DFB83AA}"/>
              </a:ext>
            </a:extLst>
          </p:cNvPr>
          <p:cNvSpPr txBox="1"/>
          <p:nvPr/>
        </p:nvSpPr>
        <p:spPr>
          <a:xfrm>
            <a:off x="2870735" y="5431942"/>
            <a:ext cx="1111624" cy="242374"/>
          </a:xfrm>
          <a:prstGeom prst="rect">
            <a:avLst/>
          </a:prstGeom>
          <a:noFill/>
        </p:spPr>
        <p:txBody>
          <a:bodyPr wrap="square" rtlCol="0">
            <a:spAutoFit/>
          </a:bodyPr>
          <a:lstStyle/>
          <a:p>
            <a:r>
              <a:rPr lang="en-US" sz="975" dirty="0"/>
              <a:t>Legend:</a:t>
            </a:r>
            <a:endParaRPr lang="en-US" sz="975" i="1" dirty="0"/>
          </a:p>
        </p:txBody>
      </p:sp>
      <p:grpSp>
        <p:nvGrpSpPr>
          <p:cNvPr id="97" name="Group 96">
            <a:extLst>
              <a:ext uri="{FF2B5EF4-FFF2-40B4-BE49-F238E27FC236}">
                <a16:creationId xmlns:a16="http://schemas.microsoft.com/office/drawing/2014/main" id="{F9A1BFC2-D424-4272-A4AA-4BBC3570C10C}"/>
              </a:ext>
            </a:extLst>
          </p:cNvPr>
          <p:cNvGrpSpPr/>
          <p:nvPr/>
        </p:nvGrpSpPr>
        <p:grpSpPr>
          <a:xfrm>
            <a:off x="-33560" y="2588407"/>
            <a:ext cx="2188237" cy="4243908"/>
            <a:chOff x="523602" y="2131850"/>
            <a:chExt cx="2088232" cy="2573902"/>
          </a:xfrm>
        </p:grpSpPr>
        <p:sp>
          <p:nvSpPr>
            <p:cNvPr id="98" name="Rectangle 97">
              <a:extLst>
                <a:ext uri="{FF2B5EF4-FFF2-40B4-BE49-F238E27FC236}">
                  <a16:creationId xmlns:a16="http://schemas.microsoft.com/office/drawing/2014/main" id="{C07F34B1-66BB-4406-9F13-CAE9D3A94638}"/>
                </a:ext>
              </a:extLst>
            </p:cNvPr>
            <p:cNvSpPr/>
            <p:nvPr/>
          </p:nvSpPr>
          <p:spPr>
            <a:xfrm>
              <a:off x="523602" y="2131850"/>
              <a:ext cx="2088232" cy="2573902"/>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00" name="TextBox 99">
              <a:extLst>
                <a:ext uri="{FF2B5EF4-FFF2-40B4-BE49-F238E27FC236}">
                  <a16:creationId xmlns:a16="http://schemas.microsoft.com/office/drawing/2014/main" id="{3B0F18D5-754D-4B60-B39A-46E73A9ED86E}"/>
                </a:ext>
              </a:extLst>
            </p:cNvPr>
            <p:cNvSpPr txBox="1"/>
            <p:nvPr/>
          </p:nvSpPr>
          <p:spPr>
            <a:xfrm>
              <a:off x="590554" y="2149940"/>
              <a:ext cx="1368152" cy="141148"/>
            </a:xfrm>
            <a:prstGeom prst="rect">
              <a:avLst/>
            </a:prstGeom>
            <a:noFill/>
          </p:spPr>
          <p:txBody>
            <a:bodyPr wrap="square" rtlCol="0">
              <a:spAutoFit/>
            </a:bodyPr>
            <a:lstStyle/>
            <a:p>
              <a:r>
                <a:rPr lang="id-ID" sz="975" b="1" u="sng" dirty="0"/>
                <a:t>Keterangan :</a:t>
              </a:r>
              <a:endParaRPr lang="en-US" sz="975" b="1" i="1" u="sng" dirty="0"/>
            </a:p>
          </p:txBody>
        </p:sp>
      </p:grpSp>
      <p:sp>
        <p:nvSpPr>
          <p:cNvPr id="101" name="TextBox 100">
            <a:extLst>
              <a:ext uri="{FF2B5EF4-FFF2-40B4-BE49-F238E27FC236}">
                <a16:creationId xmlns:a16="http://schemas.microsoft.com/office/drawing/2014/main" id="{61C983CF-445B-45BB-AE99-45BB2CA744B2}"/>
              </a:ext>
            </a:extLst>
          </p:cNvPr>
          <p:cNvSpPr txBox="1"/>
          <p:nvPr/>
        </p:nvSpPr>
        <p:spPr>
          <a:xfrm>
            <a:off x="39170" y="2852974"/>
            <a:ext cx="2208183" cy="3543278"/>
          </a:xfrm>
          <a:prstGeom prst="rect">
            <a:avLst/>
          </a:prstGeom>
          <a:noFill/>
        </p:spPr>
        <p:txBody>
          <a:bodyPr wrap="square" rtlCol="0">
            <a:spAutoFit/>
          </a:bodyPr>
          <a:lstStyle/>
          <a:p>
            <a:r>
              <a:rPr lang="id-ID" sz="975" b="1" i="1" dirty="0"/>
              <a:t>WIL.PENANGANAN PHJD ( 66,07 Km) :</a:t>
            </a:r>
          </a:p>
          <a:p>
            <a:r>
              <a:rPr lang="id-ID" sz="975" b="1" i="1" dirty="0"/>
              <a:t>PAKET  ( 36,20 Km ) :</a:t>
            </a:r>
          </a:p>
          <a:p>
            <a:pPr marL="139303" indent="-139303">
              <a:buFontTx/>
              <a:buChar char="-"/>
            </a:pPr>
            <a:r>
              <a:rPr lang="id-ID" sz="975" i="1" dirty="0"/>
              <a:t>Bts.Kota Malang - Turen</a:t>
            </a:r>
          </a:p>
          <a:p>
            <a:pPr marL="139303" indent="-139303">
              <a:buFontTx/>
              <a:buChar char="-"/>
            </a:pPr>
            <a:r>
              <a:rPr lang="id-ID" sz="975" i="1" dirty="0"/>
              <a:t>Karnglo - Bts.Kota Batu</a:t>
            </a:r>
          </a:p>
          <a:p>
            <a:pPr marL="139303" indent="-139303">
              <a:buFontTx/>
              <a:buChar char="-"/>
            </a:pPr>
            <a:r>
              <a:rPr lang="id-ID" sz="975" i="1" dirty="0"/>
              <a:t>Jl. Dr. M. Hatta Batu</a:t>
            </a:r>
          </a:p>
          <a:p>
            <a:pPr marL="139303" indent="-139303">
              <a:buFontTx/>
              <a:buChar char="-"/>
            </a:pPr>
            <a:r>
              <a:rPr lang="id-ID" sz="975" i="1" dirty="0"/>
              <a:t>Jl. Ir. Soekarno Batu</a:t>
            </a:r>
          </a:p>
          <a:p>
            <a:pPr marL="139303" indent="-139303">
              <a:buFontTx/>
              <a:buChar char="-"/>
            </a:pPr>
            <a:r>
              <a:rPr lang="id-ID" sz="975" i="1" dirty="0"/>
              <a:t>Jl. Pattimura Batu</a:t>
            </a:r>
          </a:p>
          <a:p>
            <a:endParaRPr lang="id-ID" sz="975" i="1" dirty="0"/>
          </a:p>
          <a:p>
            <a:r>
              <a:rPr lang="id-ID" sz="975" b="1" i="1" dirty="0"/>
              <a:t>PEMELIHARAAN RUTIN ( 29,87 Km) :</a:t>
            </a:r>
          </a:p>
          <a:p>
            <a:pPr marL="139303" indent="-139303">
              <a:buFontTx/>
              <a:buChar char="-"/>
            </a:pPr>
            <a:r>
              <a:rPr lang="id-ID" sz="975" i="1" dirty="0"/>
              <a:t>Bts.Kota Malang-Bts.Kota Batu</a:t>
            </a:r>
          </a:p>
          <a:p>
            <a:pPr marL="139303" indent="-139303">
              <a:buFontTx/>
              <a:buChar char="-"/>
            </a:pPr>
            <a:r>
              <a:rPr lang="id-ID" sz="975" i="1" dirty="0"/>
              <a:t>Jl.Tlogo Mas Malang</a:t>
            </a:r>
          </a:p>
          <a:p>
            <a:pPr marL="139303" indent="-139303">
              <a:buFontTx/>
              <a:buChar char="-"/>
            </a:pPr>
            <a:r>
              <a:rPr lang="id-ID" sz="975" i="1" dirty="0"/>
              <a:t>Jl. Mayjen Haryono Malang</a:t>
            </a:r>
          </a:p>
          <a:p>
            <a:pPr marL="139303" indent="-139303">
              <a:buFontTx/>
              <a:buChar char="-"/>
            </a:pPr>
            <a:r>
              <a:rPr lang="id-ID" sz="975" i="1" dirty="0"/>
              <a:t>Jl. Sukarno Hatta Malang</a:t>
            </a:r>
          </a:p>
          <a:p>
            <a:pPr marL="139303" indent="-139303">
              <a:buFontTx/>
              <a:buChar char="-"/>
            </a:pPr>
            <a:r>
              <a:rPr lang="id-ID" sz="975" i="1" dirty="0"/>
              <a:t>Jl. Borobudur Malang</a:t>
            </a:r>
          </a:p>
          <a:p>
            <a:pPr marL="139303" indent="-139303">
              <a:buFontTx/>
              <a:buChar char="-"/>
            </a:pPr>
            <a:r>
              <a:rPr lang="id-ID" sz="975" i="1" dirty="0"/>
              <a:t>Jl. A. Yani Malang</a:t>
            </a:r>
          </a:p>
          <a:p>
            <a:pPr marL="139303" indent="-139303">
              <a:buFontTx/>
              <a:buChar char="-"/>
            </a:pPr>
            <a:r>
              <a:rPr lang="id-ID" sz="975" i="1" dirty="0"/>
              <a:t>Jl. Raya Cangar Batu</a:t>
            </a:r>
            <a:endParaRPr lang="en-US" sz="975" i="1" dirty="0"/>
          </a:p>
          <a:p>
            <a:pPr marL="139303" indent="-139303">
              <a:buFontTx/>
              <a:buChar char="-"/>
            </a:pPr>
            <a:r>
              <a:rPr lang="id-ID" sz="975" i="1" dirty="0"/>
              <a:t>Jl. Raya Tulungrejo Batu;</a:t>
            </a:r>
          </a:p>
          <a:p>
            <a:pPr marL="139303" indent="-139303">
              <a:buFontTx/>
              <a:buChar char="-"/>
            </a:pPr>
            <a:r>
              <a:rPr lang="id-ID" sz="975" i="1" dirty="0"/>
              <a:t>Jl. Raya Punten Batu</a:t>
            </a:r>
          </a:p>
          <a:p>
            <a:pPr marL="139303" indent="-139303">
              <a:buFontTx/>
              <a:buChar char="-"/>
            </a:pPr>
            <a:r>
              <a:rPr lang="id-ID" sz="975" i="1" dirty="0"/>
              <a:t>Jl. Bukit Berbunga Batu</a:t>
            </a:r>
          </a:p>
          <a:p>
            <a:pPr marL="139303" indent="-139303">
              <a:buFontTx/>
              <a:buChar char="-"/>
            </a:pPr>
            <a:r>
              <a:rPr lang="id-ID" sz="975" i="1" dirty="0"/>
              <a:t>Jl. Brantas Batu </a:t>
            </a:r>
          </a:p>
          <a:p>
            <a:pPr marL="139303" indent="-139303">
              <a:buFontTx/>
              <a:buChar char="-"/>
            </a:pPr>
            <a:r>
              <a:rPr lang="id-ID" sz="975" i="1" dirty="0"/>
              <a:t>Jl. Gajah Mada Batu</a:t>
            </a:r>
          </a:p>
          <a:p>
            <a:pPr marL="139303" indent="-139303">
              <a:buFontTx/>
              <a:buChar char="-"/>
            </a:pPr>
            <a:r>
              <a:rPr lang="id-ID" sz="975" i="1" dirty="0"/>
              <a:t>Jl. Diponegoro Batu</a:t>
            </a:r>
          </a:p>
          <a:p>
            <a:pPr marL="139303" indent="-139303">
              <a:buFontTx/>
              <a:buChar char="-"/>
            </a:pPr>
            <a:endParaRPr lang="id-ID" sz="975" i="1" dirty="0"/>
          </a:p>
        </p:txBody>
      </p:sp>
      <p:sp>
        <p:nvSpPr>
          <p:cNvPr id="102" name="TextBox 1">
            <a:extLst>
              <a:ext uri="{FF2B5EF4-FFF2-40B4-BE49-F238E27FC236}">
                <a16:creationId xmlns:a16="http://schemas.microsoft.com/office/drawing/2014/main" id="{E34C5A6F-2351-4B92-9644-C3FEAD56B218}"/>
              </a:ext>
            </a:extLst>
          </p:cNvPr>
          <p:cNvSpPr txBox="1"/>
          <p:nvPr/>
        </p:nvSpPr>
        <p:spPr>
          <a:xfrm>
            <a:off x="142812" y="142339"/>
            <a:ext cx="9419428" cy="523220"/>
          </a:xfrm>
          <a:prstGeom prst="rect">
            <a:avLst/>
          </a:prstGeom>
          <a:solidFill>
            <a:srgbClr val="C00000"/>
          </a:solidFill>
          <a:effectLst>
            <a:glow rad="101600">
              <a:schemeClr val="accent6">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b="1" dirty="0">
                <a:ln>
                  <a:solidFill>
                    <a:schemeClr val="tx1"/>
                  </a:solidFill>
                </a:ln>
                <a:solidFill>
                  <a:schemeClr val="bg1"/>
                </a:solidFill>
                <a:effectLst>
                  <a:glow rad="101600">
                    <a:schemeClr val="accent6">
                      <a:satMod val="175000"/>
                      <a:alpha val="40000"/>
                    </a:schemeClr>
                  </a:glow>
                </a:effectLst>
                <a:latin typeface="Berlin Sans FB Demi" panose="020E0802020502020306" pitchFamily="34" charset="0"/>
              </a:rPr>
              <a:t>PETA PENA</a:t>
            </a:r>
            <a:r>
              <a:rPr lang="id-ID" sz="2800" b="1" dirty="0">
                <a:ln>
                  <a:solidFill>
                    <a:schemeClr val="tx1"/>
                  </a:solidFill>
                </a:ln>
                <a:solidFill>
                  <a:schemeClr val="bg1"/>
                </a:solidFill>
                <a:effectLst>
                  <a:glow rad="101600">
                    <a:schemeClr val="accent6">
                      <a:satMod val="175000"/>
                      <a:alpha val="40000"/>
                    </a:schemeClr>
                  </a:glow>
                </a:effectLst>
                <a:latin typeface="Berlin Sans FB Demi" panose="020E0802020502020306" pitchFamily="34" charset="0"/>
              </a:rPr>
              <a:t>N</a:t>
            </a:r>
            <a:r>
              <a:rPr lang="en-US" sz="2800" b="1" dirty="0">
                <a:ln>
                  <a:solidFill>
                    <a:schemeClr val="tx1"/>
                  </a:solidFill>
                </a:ln>
                <a:solidFill>
                  <a:schemeClr val="bg1"/>
                </a:solidFill>
                <a:effectLst>
                  <a:glow rad="101600">
                    <a:schemeClr val="accent6">
                      <a:satMod val="175000"/>
                      <a:alpha val="40000"/>
                    </a:schemeClr>
                  </a:glow>
                </a:effectLst>
                <a:latin typeface="Berlin Sans FB Demi" panose="020E0802020502020306" pitchFamily="34" charset="0"/>
              </a:rPr>
              <a:t>GANAN </a:t>
            </a:r>
            <a:r>
              <a:rPr lang="id-ID" sz="2800" b="1" dirty="0">
                <a:ln>
                  <a:solidFill>
                    <a:schemeClr val="tx1"/>
                  </a:solidFill>
                </a:ln>
                <a:solidFill>
                  <a:schemeClr val="bg1"/>
                </a:solidFill>
                <a:effectLst>
                  <a:glow rad="101600">
                    <a:schemeClr val="accent6">
                      <a:satMod val="175000"/>
                      <a:alpha val="40000"/>
                    </a:schemeClr>
                  </a:glow>
                </a:effectLst>
                <a:latin typeface="Berlin Sans FB Demi" panose="020E0802020502020306" pitchFamily="34" charset="0"/>
              </a:rPr>
              <a:t>PHJD UPT PJJ MALANG</a:t>
            </a:r>
            <a:endParaRPr lang="en-US" sz="2800" b="1" dirty="0">
              <a:ln>
                <a:solidFill>
                  <a:schemeClr val="tx1"/>
                </a:solidFill>
              </a:ln>
              <a:solidFill>
                <a:schemeClr val="bg1"/>
              </a:solidFill>
              <a:effectLst>
                <a:glow rad="101600">
                  <a:schemeClr val="accent6">
                    <a:satMod val="175000"/>
                    <a:alpha val="40000"/>
                  </a:schemeClr>
                </a:glow>
              </a:effectLst>
              <a:latin typeface="Berlin Sans FB Demi" panose="020E0802020502020306" pitchFamily="34" charset="0"/>
            </a:endParaRPr>
          </a:p>
        </p:txBody>
      </p:sp>
    </p:spTree>
    <p:extLst>
      <p:ext uri="{BB962C8B-B14F-4D97-AF65-F5344CB8AC3E}">
        <p14:creationId xmlns:p14="http://schemas.microsoft.com/office/powerpoint/2010/main" val="3355732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1000"/>
                                        <p:tgtEl>
                                          <p:spTgt spid="200"/>
                                        </p:tgtEl>
                                      </p:cBhvr>
                                    </p:animEffect>
                                    <p:anim calcmode="lin" valueType="num">
                                      <p:cBhvr>
                                        <p:cTn id="8" dur="1000" fill="hold"/>
                                        <p:tgtEl>
                                          <p:spTgt spid="200"/>
                                        </p:tgtEl>
                                        <p:attrNameLst>
                                          <p:attrName>ppt_x</p:attrName>
                                        </p:attrNameLst>
                                      </p:cBhvr>
                                      <p:tavLst>
                                        <p:tav tm="0">
                                          <p:val>
                                            <p:strVal val="#ppt_x"/>
                                          </p:val>
                                        </p:tav>
                                        <p:tav tm="100000">
                                          <p:val>
                                            <p:strVal val="#ppt_x"/>
                                          </p:val>
                                        </p:tav>
                                      </p:tavLst>
                                    </p:anim>
                                    <p:anim calcmode="lin" valueType="num">
                                      <p:cBhvr>
                                        <p:cTn id="9" dur="1000" fill="hold"/>
                                        <p:tgtEl>
                                          <p:spTgt spid="20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1000"/>
                                        <p:tgtEl>
                                          <p:spTgt spid="95"/>
                                        </p:tgtEl>
                                      </p:cBhvr>
                                    </p:animEffect>
                                    <p:anim calcmode="lin" valueType="num">
                                      <p:cBhvr>
                                        <p:cTn id="13" dur="1000" fill="hold"/>
                                        <p:tgtEl>
                                          <p:spTgt spid="95"/>
                                        </p:tgtEl>
                                        <p:attrNameLst>
                                          <p:attrName>ppt_x</p:attrName>
                                        </p:attrNameLst>
                                      </p:cBhvr>
                                      <p:tavLst>
                                        <p:tav tm="0">
                                          <p:val>
                                            <p:strVal val="#ppt_x"/>
                                          </p:val>
                                        </p:tav>
                                        <p:tav tm="100000">
                                          <p:val>
                                            <p:strVal val="#ppt_x"/>
                                          </p:val>
                                        </p:tav>
                                      </p:tavLst>
                                    </p:anim>
                                    <p:anim calcmode="lin" valueType="num">
                                      <p:cBhvr>
                                        <p:cTn id="14" dur="1000" fill="hold"/>
                                        <p:tgtEl>
                                          <p:spTgt spid="9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2"/>
                                        </p:tgtEl>
                                        <p:attrNameLst>
                                          <p:attrName>style.visibility</p:attrName>
                                        </p:attrNameLst>
                                      </p:cBhvr>
                                      <p:to>
                                        <p:strVal val="visible"/>
                                      </p:to>
                                    </p:set>
                                    <p:animEffect transition="in" filter="fade">
                                      <p:cBhvr>
                                        <p:cTn id="29" dur="1000"/>
                                        <p:tgtEl>
                                          <p:spTgt spid="102"/>
                                        </p:tgtEl>
                                      </p:cBhvr>
                                    </p:animEffect>
                                    <p:anim calcmode="lin" valueType="num">
                                      <p:cBhvr>
                                        <p:cTn id="30" dur="1000" fill="hold"/>
                                        <p:tgtEl>
                                          <p:spTgt spid="102"/>
                                        </p:tgtEl>
                                        <p:attrNameLst>
                                          <p:attrName>ppt_x</p:attrName>
                                        </p:attrNameLst>
                                      </p:cBhvr>
                                      <p:tavLst>
                                        <p:tav tm="0">
                                          <p:val>
                                            <p:strVal val="#ppt_x"/>
                                          </p:val>
                                        </p:tav>
                                        <p:tav tm="100000">
                                          <p:val>
                                            <p:strVal val="#ppt_x"/>
                                          </p:val>
                                        </p:tav>
                                      </p:tavLst>
                                    </p:anim>
                                    <p:anim calcmode="lin" valueType="num">
                                      <p:cBhvr>
                                        <p:cTn id="31"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5" grpId="0"/>
      <p:bldP spid="10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11FDF6C-9EFC-4676-A603-E4A186A27428}"/>
              </a:ext>
            </a:extLst>
          </p:cNvPr>
          <p:cNvSpPr>
            <a:spLocks noGrp="1"/>
          </p:cNvSpPr>
          <p:nvPr>
            <p:ph idx="1"/>
          </p:nvPr>
        </p:nvSpPr>
        <p:spPr>
          <a:xfrm>
            <a:off x="589568" y="1512600"/>
            <a:ext cx="8726864" cy="4577916"/>
          </a:xfrm>
          <a:solidFill>
            <a:schemeClr val="accent1">
              <a:lumMod val="20000"/>
              <a:lumOff val="80000"/>
            </a:schemeClr>
          </a:solidFill>
        </p:spPr>
        <p:txBody>
          <a:bodyPr>
            <a:normAutofit/>
          </a:bodyPr>
          <a:lstStyle/>
          <a:p>
            <a:pPr marL="0" indent="0">
              <a:buNone/>
              <a:tabLst>
                <a:tab pos="0" algn="l"/>
              </a:tabLst>
            </a:pPr>
            <a:r>
              <a:rPr lang="id-ID" b="1" dirty="0"/>
              <a:t>    </a:t>
            </a:r>
            <a:r>
              <a:rPr lang="en-US" sz="2000" b="1" dirty="0"/>
              <a:t>JALAN :</a:t>
            </a:r>
          </a:p>
          <a:p>
            <a:pPr marL="457200" indent="-457200">
              <a:buFont typeface="+mj-lt"/>
              <a:buAutoNum type="arabicPeriod"/>
            </a:pPr>
            <a:r>
              <a:rPr lang="en-US" sz="2000" b="1" dirty="0"/>
              <a:t>KOTA MALANG</a:t>
            </a:r>
            <a:r>
              <a:rPr lang="id-ID" sz="2000" b="1" dirty="0"/>
              <a:t> terdiri dari   6 Ruas Jalan dengan pjg   =   10,600 Km</a:t>
            </a:r>
            <a:endParaRPr lang="en-US" sz="2000" b="1" dirty="0"/>
          </a:p>
          <a:p>
            <a:pPr marL="457200" indent="-457200">
              <a:buFont typeface="+mj-lt"/>
              <a:buAutoNum type="arabicPeriod"/>
            </a:pPr>
            <a:r>
              <a:rPr lang="en-US" sz="2000" b="1" dirty="0"/>
              <a:t>KAB. MALANG</a:t>
            </a:r>
            <a:r>
              <a:rPr lang="id-ID" sz="2000" b="1" dirty="0"/>
              <a:t>  terdiri dari   4 Ruas Jalan dengan pjg   =    69,710 Km</a:t>
            </a:r>
            <a:endParaRPr lang="en-US" sz="2000" b="1" dirty="0"/>
          </a:p>
          <a:p>
            <a:pPr marL="457200" indent="-457200">
              <a:buFont typeface="+mj-lt"/>
              <a:buAutoNum type="arabicPeriod"/>
            </a:pPr>
            <a:r>
              <a:rPr lang="en-US" sz="2000" b="1" dirty="0"/>
              <a:t>KOTA BATU</a:t>
            </a:r>
            <a:r>
              <a:rPr lang="id-ID" sz="2000" b="1" dirty="0"/>
              <a:t>       terdiri dari 12 Ruas Jalan dengan pjg  =    36,100 Km</a:t>
            </a:r>
            <a:endParaRPr lang="en-US" sz="2000" b="1" dirty="0"/>
          </a:p>
          <a:p>
            <a:pPr marL="0" indent="0">
              <a:buNone/>
            </a:pPr>
            <a:r>
              <a:rPr lang="id-ID" sz="2000" b="1" dirty="0"/>
              <a:t>                                                  TOTAL </a:t>
            </a:r>
            <a:r>
              <a:rPr lang="en-US" sz="2000" b="1" dirty="0"/>
              <a:t>PANJANG JALAN   </a:t>
            </a:r>
            <a:r>
              <a:rPr lang="id-ID" sz="2000" b="1" dirty="0"/>
              <a:t>     </a:t>
            </a:r>
            <a:r>
              <a:rPr lang="en-US" sz="2000" b="1" dirty="0"/>
              <a:t>=  </a:t>
            </a:r>
            <a:r>
              <a:rPr lang="id-ID" sz="2000" b="1" dirty="0"/>
              <a:t>116</a:t>
            </a:r>
            <a:r>
              <a:rPr lang="en-US" sz="2000" b="1" dirty="0"/>
              <a:t>,4</a:t>
            </a:r>
            <a:r>
              <a:rPr lang="id-ID" sz="2000" b="1" dirty="0"/>
              <a:t>10</a:t>
            </a:r>
            <a:r>
              <a:rPr lang="en-US" sz="2000" b="1" dirty="0"/>
              <a:t> K</a:t>
            </a:r>
            <a:r>
              <a:rPr lang="id-ID" sz="2000" b="1" dirty="0"/>
              <a:t>m</a:t>
            </a:r>
          </a:p>
          <a:p>
            <a:pPr marL="0" indent="0">
              <a:buNone/>
            </a:pPr>
            <a:r>
              <a:rPr lang="id-ID" sz="2000" b="1" dirty="0"/>
              <a:t>   JE</a:t>
            </a:r>
            <a:r>
              <a:rPr lang="en-US" sz="2000" b="1" dirty="0"/>
              <a:t>MBATAN :</a:t>
            </a:r>
          </a:p>
          <a:p>
            <a:pPr marL="457200" indent="-457200">
              <a:buFont typeface="+mj-lt"/>
              <a:buAutoNum type="arabicPeriod"/>
            </a:pPr>
            <a:r>
              <a:rPr lang="en-US" sz="2000" b="1" dirty="0"/>
              <a:t>KOTA MALANG</a:t>
            </a:r>
            <a:r>
              <a:rPr lang="id-ID" sz="2000" b="1" dirty="0"/>
              <a:t> terdapat  12 Jbt dengan pjg    =   263,00 M</a:t>
            </a:r>
            <a:endParaRPr lang="en-US" sz="2000" b="1" dirty="0"/>
          </a:p>
          <a:p>
            <a:pPr marL="457200" indent="-457200">
              <a:buFont typeface="+mj-lt"/>
              <a:buAutoNum type="arabicPeriod"/>
            </a:pPr>
            <a:r>
              <a:rPr lang="en-US" sz="2000" b="1" dirty="0"/>
              <a:t>KAB. MALANG</a:t>
            </a:r>
            <a:r>
              <a:rPr lang="id-ID" sz="2000" b="1" dirty="0"/>
              <a:t>   terdapat  48 Jbt dengan pjg   =   407,45 M</a:t>
            </a:r>
            <a:endParaRPr lang="en-US" sz="2000" b="1" dirty="0"/>
          </a:p>
          <a:p>
            <a:pPr marL="457200" indent="-457200">
              <a:buFont typeface="+mj-lt"/>
              <a:buAutoNum type="arabicPeriod"/>
            </a:pPr>
            <a:r>
              <a:rPr lang="en-US" sz="2000" b="1" dirty="0"/>
              <a:t>KOTA BATU</a:t>
            </a:r>
            <a:r>
              <a:rPr lang="id-ID" sz="2000" b="1" dirty="0"/>
              <a:t>         terdapat  22 Jbt dengan pjg =   253,20 M</a:t>
            </a:r>
          </a:p>
          <a:p>
            <a:pPr marL="0" indent="0">
              <a:buNone/>
            </a:pPr>
            <a:r>
              <a:rPr lang="id-ID" sz="2000" b="1" dirty="0"/>
              <a:t>                                 TOTAL </a:t>
            </a:r>
            <a:r>
              <a:rPr lang="en-US" sz="2000" b="1" dirty="0"/>
              <a:t>PANJANG JEMBATAN  =  </a:t>
            </a:r>
            <a:r>
              <a:rPr lang="id-ID" sz="2000" b="1" dirty="0"/>
              <a:t>923,65</a:t>
            </a:r>
            <a:r>
              <a:rPr lang="en-US" sz="2000" b="1" dirty="0"/>
              <a:t> M</a:t>
            </a:r>
            <a:r>
              <a:rPr lang="id-ID" sz="2000" b="1" dirty="0"/>
              <a:t> DG 82 JBT</a:t>
            </a:r>
          </a:p>
          <a:p>
            <a:pPr marL="0" indent="0">
              <a:buNone/>
            </a:pPr>
            <a:endParaRPr lang="id-ID" dirty="0"/>
          </a:p>
        </p:txBody>
      </p:sp>
      <p:sp>
        <p:nvSpPr>
          <p:cNvPr id="5" name="Title 1">
            <a:extLst>
              <a:ext uri="{FF2B5EF4-FFF2-40B4-BE49-F238E27FC236}">
                <a16:creationId xmlns:a16="http://schemas.microsoft.com/office/drawing/2014/main" id="{E1878B59-99E2-4096-8175-49DE4459A534}"/>
              </a:ext>
            </a:extLst>
          </p:cNvPr>
          <p:cNvSpPr txBox="1">
            <a:spLocks/>
          </p:cNvSpPr>
          <p:nvPr/>
        </p:nvSpPr>
        <p:spPr>
          <a:xfrm>
            <a:off x="132656" y="538480"/>
            <a:ext cx="9773344" cy="708184"/>
          </a:xfrm>
          <a:prstGeom prst="rect">
            <a:avLst/>
          </a:prstGeom>
          <a:solidFill>
            <a:srgbClr val="C00000"/>
          </a:solidFill>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solidFill>
                  <a:schemeClr val="bg1"/>
                </a:solidFill>
              </a:rPr>
              <a:t>DATA RUAS</a:t>
            </a:r>
            <a:r>
              <a:rPr lang="id-ID" sz="3200" dirty="0">
                <a:solidFill>
                  <a:schemeClr val="bg1"/>
                </a:solidFill>
              </a:rPr>
              <a:t>,</a:t>
            </a:r>
            <a:r>
              <a:rPr lang="en-US" sz="3200" dirty="0">
                <a:solidFill>
                  <a:schemeClr val="bg1"/>
                </a:solidFill>
              </a:rPr>
              <a:t> PANJANG JALAN</a:t>
            </a:r>
            <a:r>
              <a:rPr lang="id-ID" sz="3200" dirty="0">
                <a:solidFill>
                  <a:schemeClr val="bg1"/>
                </a:solidFill>
              </a:rPr>
              <a:t> DAN JEMBATAN </a:t>
            </a:r>
            <a:endParaRPr lang="en-US" sz="3200" dirty="0">
              <a:solidFill>
                <a:schemeClr val="bg1"/>
              </a:solidFill>
            </a:endParaRPr>
          </a:p>
        </p:txBody>
      </p:sp>
    </p:spTree>
    <p:extLst>
      <p:ext uri="{BB962C8B-B14F-4D97-AF65-F5344CB8AC3E}">
        <p14:creationId xmlns:p14="http://schemas.microsoft.com/office/powerpoint/2010/main" val="263502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Google Shape;324;p45">
            <a:extLst>
              <a:ext uri="{FF2B5EF4-FFF2-40B4-BE49-F238E27FC236}">
                <a16:creationId xmlns:a16="http://schemas.microsoft.com/office/drawing/2014/main" id="{BCF85575-CA37-4749-8C3B-72D95640D900}"/>
              </a:ext>
            </a:extLst>
          </p:cNvPr>
          <p:cNvSpPr txBox="1">
            <a:spLocks/>
          </p:cNvSpPr>
          <p:nvPr/>
        </p:nvSpPr>
        <p:spPr>
          <a:xfrm>
            <a:off x="520688" y="161444"/>
            <a:ext cx="8470377" cy="1164441"/>
          </a:xfrm>
          <a:prstGeom prst="rect">
            <a:avLst/>
          </a:prstGeom>
          <a:solidFill>
            <a:srgbClr val="C0000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Muli"/>
                <a:ea typeface="Muli"/>
                <a:cs typeface="Muli"/>
                <a:sym typeface="Muli"/>
              </a:defRPr>
            </a:lvl1pPr>
            <a:lvl2pPr marR="0" lvl="1"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Arial"/>
                <a:ea typeface="Arial"/>
                <a:cs typeface="Arial"/>
                <a:sym typeface="Arial"/>
              </a:defRPr>
            </a:lvl9pPr>
          </a:lstStyle>
          <a:p>
            <a:r>
              <a:rPr lang="id-ID" sz="3200" b="1" dirty="0">
                <a:ln w="6600">
                  <a:solidFill>
                    <a:schemeClr val="accent2"/>
                  </a:solidFill>
                  <a:prstDash val="solid"/>
                </a:ln>
                <a:effectLst>
                  <a:glow rad="139700">
                    <a:schemeClr val="accent4">
                      <a:satMod val="175000"/>
                      <a:alpha val="40000"/>
                    </a:schemeClr>
                  </a:glow>
                  <a:outerShdw dist="38100" dir="2700000" algn="tl" rotWithShape="0">
                    <a:schemeClr val="accent2"/>
                  </a:outerShdw>
                </a:effectLst>
              </a:rPr>
              <a:t>ALOKASI ANGGARAN PHJD DENGAN </a:t>
            </a:r>
          </a:p>
          <a:p>
            <a:r>
              <a:rPr lang="en-ID" sz="3200" b="1" dirty="0">
                <a:ln w="6600">
                  <a:solidFill>
                    <a:schemeClr val="accent2"/>
                  </a:solidFill>
                  <a:prstDash val="solid"/>
                </a:ln>
                <a:effectLst>
                  <a:glow rad="139700">
                    <a:schemeClr val="accent4">
                      <a:satMod val="175000"/>
                      <a:alpha val="40000"/>
                    </a:schemeClr>
                  </a:glow>
                  <a:outerShdw dist="38100" dir="2700000" algn="tl" rotWithShape="0">
                    <a:schemeClr val="accent2"/>
                  </a:outerShdw>
                </a:effectLst>
              </a:rPr>
              <a:t>PROGRES </a:t>
            </a:r>
            <a:r>
              <a:rPr lang="id-ID" sz="3200" b="1" dirty="0">
                <a:ln w="6600">
                  <a:solidFill>
                    <a:schemeClr val="accent2"/>
                  </a:solidFill>
                  <a:prstDash val="solid"/>
                </a:ln>
                <a:effectLst>
                  <a:glow rad="139700">
                    <a:schemeClr val="accent4">
                      <a:satMod val="175000"/>
                      <a:alpha val="40000"/>
                    </a:schemeClr>
                  </a:glow>
                  <a:outerShdw dist="38100" dir="2700000" algn="tl" rotWithShape="0">
                    <a:schemeClr val="accent2"/>
                  </a:outerShdw>
                </a:effectLst>
              </a:rPr>
              <a:t>FISIK DAN KEU.sd 6 SEPTEBER 2019</a:t>
            </a:r>
            <a:endParaRPr lang="en-ID" sz="3200" b="1" dirty="0">
              <a:ln w="6600">
                <a:solidFill>
                  <a:schemeClr val="accent2"/>
                </a:solidFill>
                <a:prstDash val="solid"/>
              </a:ln>
              <a:effectLst>
                <a:glow rad="139700">
                  <a:schemeClr val="accent4">
                    <a:satMod val="175000"/>
                    <a:alpha val="40000"/>
                  </a:schemeClr>
                </a:glow>
                <a:outerShdw dist="38100" dir="2700000" algn="tl" rotWithShape="0">
                  <a:schemeClr val="accent2"/>
                </a:outerShdw>
              </a:effectLst>
            </a:endParaRPr>
          </a:p>
        </p:txBody>
      </p:sp>
      <p:graphicFrame>
        <p:nvGraphicFramePr>
          <p:cNvPr id="5" name="Table 4">
            <a:extLst>
              <a:ext uri="{FF2B5EF4-FFF2-40B4-BE49-F238E27FC236}">
                <a16:creationId xmlns:a16="http://schemas.microsoft.com/office/drawing/2014/main" id="{F5E5C46A-E908-459C-A003-8CE305A3A9C9}"/>
              </a:ext>
            </a:extLst>
          </p:cNvPr>
          <p:cNvGraphicFramePr>
            <a:graphicFrameLocks noGrp="1"/>
          </p:cNvGraphicFramePr>
          <p:nvPr>
            <p:extLst>
              <p:ext uri="{D42A27DB-BD31-4B8C-83A1-F6EECF244321}">
                <p14:modId xmlns:p14="http://schemas.microsoft.com/office/powerpoint/2010/main" val="481037788"/>
              </p:ext>
            </p:extLst>
          </p:nvPr>
        </p:nvGraphicFramePr>
        <p:xfrm>
          <a:off x="0" y="1491916"/>
          <a:ext cx="9857072" cy="4040199"/>
        </p:xfrm>
        <a:graphic>
          <a:graphicData uri="http://schemas.openxmlformats.org/drawingml/2006/table">
            <a:tbl>
              <a:tblPr>
                <a:tableStyleId>{616DA210-FB5B-4158-B5E0-FEB733F419BA}</a:tableStyleId>
              </a:tblPr>
              <a:tblGrid>
                <a:gridCol w="411841">
                  <a:extLst>
                    <a:ext uri="{9D8B030D-6E8A-4147-A177-3AD203B41FA5}">
                      <a16:colId xmlns:a16="http://schemas.microsoft.com/office/drawing/2014/main" val="862548782"/>
                    </a:ext>
                  </a:extLst>
                </a:gridCol>
                <a:gridCol w="1425276">
                  <a:extLst>
                    <a:ext uri="{9D8B030D-6E8A-4147-A177-3AD203B41FA5}">
                      <a16:colId xmlns:a16="http://schemas.microsoft.com/office/drawing/2014/main" val="3465366160"/>
                    </a:ext>
                  </a:extLst>
                </a:gridCol>
                <a:gridCol w="483664">
                  <a:extLst>
                    <a:ext uri="{9D8B030D-6E8A-4147-A177-3AD203B41FA5}">
                      <a16:colId xmlns:a16="http://schemas.microsoft.com/office/drawing/2014/main" val="3467270458"/>
                    </a:ext>
                  </a:extLst>
                </a:gridCol>
                <a:gridCol w="483665">
                  <a:extLst>
                    <a:ext uri="{9D8B030D-6E8A-4147-A177-3AD203B41FA5}">
                      <a16:colId xmlns:a16="http://schemas.microsoft.com/office/drawing/2014/main" val="1919352335"/>
                    </a:ext>
                  </a:extLst>
                </a:gridCol>
                <a:gridCol w="1151120">
                  <a:extLst>
                    <a:ext uri="{9D8B030D-6E8A-4147-A177-3AD203B41FA5}">
                      <a16:colId xmlns:a16="http://schemas.microsoft.com/office/drawing/2014/main" val="2258180586"/>
                    </a:ext>
                  </a:extLst>
                </a:gridCol>
                <a:gridCol w="1122100">
                  <a:extLst>
                    <a:ext uri="{9D8B030D-6E8A-4147-A177-3AD203B41FA5}">
                      <a16:colId xmlns:a16="http://schemas.microsoft.com/office/drawing/2014/main" val="2446960581"/>
                    </a:ext>
                  </a:extLst>
                </a:gridCol>
                <a:gridCol w="1218834">
                  <a:extLst>
                    <a:ext uri="{9D8B030D-6E8A-4147-A177-3AD203B41FA5}">
                      <a16:colId xmlns:a16="http://schemas.microsoft.com/office/drawing/2014/main" val="631286681"/>
                    </a:ext>
                  </a:extLst>
                </a:gridCol>
                <a:gridCol w="1145388">
                  <a:extLst>
                    <a:ext uri="{9D8B030D-6E8A-4147-A177-3AD203B41FA5}">
                      <a16:colId xmlns:a16="http://schemas.microsoft.com/office/drawing/2014/main" val="2891881898"/>
                    </a:ext>
                  </a:extLst>
                </a:gridCol>
                <a:gridCol w="555508">
                  <a:extLst>
                    <a:ext uri="{9D8B030D-6E8A-4147-A177-3AD203B41FA5}">
                      <a16:colId xmlns:a16="http://schemas.microsoft.com/office/drawing/2014/main" val="484361266"/>
                    </a:ext>
                  </a:extLst>
                </a:gridCol>
                <a:gridCol w="565085">
                  <a:extLst>
                    <a:ext uri="{9D8B030D-6E8A-4147-A177-3AD203B41FA5}">
                      <a16:colId xmlns:a16="http://schemas.microsoft.com/office/drawing/2014/main" val="4126151739"/>
                    </a:ext>
                  </a:extLst>
                </a:gridCol>
                <a:gridCol w="593820">
                  <a:extLst>
                    <a:ext uri="{9D8B030D-6E8A-4147-A177-3AD203B41FA5}">
                      <a16:colId xmlns:a16="http://schemas.microsoft.com/office/drawing/2014/main" val="1819581296"/>
                    </a:ext>
                  </a:extLst>
                </a:gridCol>
                <a:gridCol w="700771">
                  <a:extLst>
                    <a:ext uri="{9D8B030D-6E8A-4147-A177-3AD203B41FA5}">
                      <a16:colId xmlns:a16="http://schemas.microsoft.com/office/drawing/2014/main" val="3398107882"/>
                    </a:ext>
                  </a:extLst>
                </a:gridCol>
              </a:tblGrid>
              <a:tr h="411650">
                <a:tc rowSpan="2">
                  <a:txBody>
                    <a:bodyPr/>
                    <a:lstStyle/>
                    <a:p>
                      <a:pPr algn="ctr" rtl="0" fontAlgn="ctr"/>
                      <a:r>
                        <a:rPr lang="en-US" sz="1100" u="none" strike="noStrike" dirty="0">
                          <a:effectLst/>
                        </a:rPr>
                        <a:t>NO</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rowSpan="2">
                  <a:txBody>
                    <a:bodyPr/>
                    <a:lstStyle/>
                    <a:p>
                      <a:pPr algn="ctr" rtl="0" fontAlgn="ctr"/>
                      <a:r>
                        <a:rPr lang="id-ID" sz="1100" u="none" strike="noStrike" dirty="0">
                          <a:effectLst/>
                        </a:rPr>
                        <a:t>PAKET PEKERJAAN</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gridSpan="2">
                  <a:txBody>
                    <a:bodyPr/>
                    <a:lstStyle/>
                    <a:p>
                      <a:pPr algn="ctr" rtl="0" fontAlgn="ctr"/>
                      <a:r>
                        <a:rPr lang="en-US" sz="1100" u="none" strike="noStrike">
                          <a:effectLst/>
                        </a:rPr>
                        <a:t>PANJANG PENANGANAN (Km)</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hMerge="1">
                  <a:txBody>
                    <a:bodyPr/>
                    <a:lstStyle/>
                    <a:p>
                      <a:endParaRPr lang="en-US"/>
                    </a:p>
                  </a:txBody>
                  <a:tcPr/>
                </a:tc>
                <a:tc gridSpan="3">
                  <a:txBody>
                    <a:bodyPr/>
                    <a:lstStyle/>
                    <a:p>
                      <a:pPr algn="ctr" rtl="0" fontAlgn="ctr"/>
                      <a:r>
                        <a:rPr lang="en-US" sz="1100" u="none" strike="noStrike" dirty="0">
                          <a:effectLst/>
                        </a:rPr>
                        <a:t>ALOKASI ANGGARAN ( </a:t>
                      </a:r>
                      <a:r>
                        <a:rPr lang="en-US" sz="1100" u="none" strike="noStrike" dirty="0" err="1">
                          <a:effectLst/>
                        </a:rPr>
                        <a:t>Rp</a:t>
                      </a: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hMerge="1">
                  <a:txBody>
                    <a:bodyPr/>
                    <a:lstStyle/>
                    <a:p>
                      <a:endParaRPr lang="en-US"/>
                    </a:p>
                  </a:txBody>
                  <a:tcPr/>
                </a:tc>
                <a:tc hMerge="1">
                  <a:txBody>
                    <a:bodyPr/>
                    <a:lstStyle/>
                    <a:p>
                      <a:endParaRPr lang="en-US"/>
                    </a:p>
                  </a:txBody>
                  <a:tcPr/>
                </a:tc>
                <a:tc gridSpan="2">
                  <a:txBody>
                    <a:bodyPr/>
                    <a:lstStyle/>
                    <a:p>
                      <a:pPr algn="ctr" rtl="0" fontAlgn="ctr"/>
                      <a:r>
                        <a:rPr lang="en-US" sz="1100" u="none" strike="noStrike">
                          <a:effectLst/>
                        </a:rPr>
                        <a:t>REALISASI KEUANGAN</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hMerge="1">
                  <a:txBody>
                    <a:bodyPr/>
                    <a:lstStyle/>
                    <a:p>
                      <a:endParaRPr lang="en-US"/>
                    </a:p>
                  </a:txBody>
                  <a:tcPr/>
                </a:tc>
                <a:tc gridSpan="3">
                  <a:txBody>
                    <a:bodyPr/>
                    <a:lstStyle/>
                    <a:p>
                      <a:pPr algn="ctr" rtl="0" fontAlgn="ctr"/>
                      <a:r>
                        <a:rPr lang="id-ID" sz="1100" u="none" strike="noStrike" dirty="0">
                          <a:effectLst/>
                        </a:rPr>
                        <a:t>PROGRES</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09445215"/>
                  </a:ext>
                </a:extLst>
              </a:tr>
              <a:tr h="608628">
                <a:tc vMerge="1">
                  <a:txBody>
                    <a:bodyPr/>
                    <a:lstStyle/>
                    <a:p>
                      <a:endParaRPr lang="en-US"/>
                    </a:p>
                  </a:txBody>
                  <a:tcPr/>
                </a:tc>
                <a:tc vMerge="1">
                  <a:txBody>
                    <a:bodyPr/>
                    <a:lstStyle/>
                    <a:p>
                      <a:endParaRPr lang="en-US"/>
                    </a:p>
                  </a:txBody>
                  <a:tcPr/>
                </a:tc>
                <a:tc>
                  <a:txBody>
                    <a:bodyPr/>
                    <a:lstStyle/>
                    <a:p>
                      <a:pPr algn="ctr" rtl="0" fontAlgn="ctr"/>
                      <a:r>
                        <a:rPr lang="en-US" sz="1100" u="none" strike="noStrike" dirty="0">
                          <a:effectLst/>
                        </a:rPr>
                        <a:t>Eff</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rtl="0" fontAlgn="ctr"/>
                      <a:r>
                        <a:rPr lang="en-US" sz="1100" u="none" strike="noStrike" dirty="0" err="1">
                          <a:effectLst/>
                        </a:rPr>
                        <a:t>Fungsi</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rtl="0" fontAlgn="ctr"/>
                      <a:r>
                        <a:rPr lang="en-US" sz="1100" u="none" strike="noStrike" dirty="0">
                          <a:effectLst/>
                        </a:rPr>
                        <a:t>DPA </a:t>
                      </a:r>
                      <a:r>
                        <a:rPr lang="id-ID" sz="1100" u="none" strike="noStrike" dirty="0">
                          <a:effectLst/>
                        </a:rPr>
                        <a:t>2019</a:t>
                      </a:r>
                      <a:r>
                        <a:rPr lang="en-US" sz="1100" u="none" strike="noStrike" dirty="0">
                          <a:effectLst/>
                        </a:rPr>
                        <a:t>  (</a:t>
                      </a:r>
                      <a:r>
                        <a:rPr lang="en-US" sz="1100" u="none" strike="noStrike" dirty="0" err="1">
                          <a:effectLst/>
                        </a:rPr>
                        <a:t>Rp</a:t>
                      </a:r>
                      <a:r>
                        <a:rPr lang="en-US" sz="1100" u="none" strike="noStrike" dirty="0">
                          <a:effectLst/>
                        </a:rPr>
                        <a:t>.)</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rtl="0" fontAlgn="ctr"/>
                      <a:r>
                        <a:rPr lang="id-ID" sz="1100" u="none" strike="noStrike" dirty="0">
                          <a:effectLst/>
                        </a:rPr>
                        <a:t>  </a:t>
                      </a:r>
                      <a:r>
                        <a:rPr lang="en-US" sz="1100" u="none" strike="noStrike" dirty="0">
                          <a:effectLst/>
                        </a:rPr>
                        <a:t>KONTRAK  </a:t>
                      </a:r>
                      <a:r>
                        <a:rPr lang="id-ID" sz="1100" u="none" strike="noStrike" dirty="0">
                          <a:effectLst/>
                        </a:rPr>
                        <a:t>  </a:t>
                      </a:r>
                      <a:r>
                        <a:rPr lang="en-US" sz="1100" u="none" strike="noStrike" dirty="0">
                          <a:effectLst/>
                        </a:rPr>
                        <a:t>         ( </a:t>
                      </a:r>
                      <a:r>
                        <a:rPr lang="en-US" sz="1100" u="none" strike="noStrike" dirty="0" err="1">
                          <a:effectLst/>
                        </a:rPr>
                        <a:t>Rp</a:t>
                      </a: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rtl="0" fontAlgn="ctr"/>
                      <a:r>
                        <a:rPr lang="id-ID" sz="1100" u="none" strike="noStrike" dirty="0">
                          <a:effectLst/>
                        </a:rPr>
                        <a:t>  </a:t>
                      </a:r>
                      <a:r>
                        <a:rPr lang="en-US" sz="1100" u="none" strike="noStrike" dirty="0">
                          <a:effectLst/>
                        </a:rPr>
                        <a:t>ADD. KONTRAK</a:t>
                      </a:r>
                      <a:r>
                        <a:rPr lang="id-ID" sz="1100" u="none" strike="noStrike" dirty="0">
                          <a:effectLst/>
                        </a:rPr>
                        <a:t>      </a:t>
                      </a:r>
                      <a:r>
                        <a:rPr lang="en-US" sz="1100" u="none" strike="noStrike" dirty="0">
                          <a:effectLst/>
                        </a:rPr>
                        <a:t>  ( </a:t>
                      </a:r>
                      <a:r>
                        <a:rPr lang="en-US" sz="1100" u="none" strike="noStrike" dirty="0" err="1">
                          <a:effectLst/>
                        </a:rPr>
                        <a:t>Rp</a:t>
                      </a: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rtl="0" fontAlgn="ctr"/>
                      <a:r>
                        <a:rPr lang="en-US" sz="1100" u="none" strike="noStrike">
                          <a:effectLst/>
                        </a:rPr>
                        <a:t>Rp.</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rtl="0" fontAlgn="ctr"/>
                      <a:r>
                        <a:rPr lang="en-US" sz="1100" u="none" strike="noStrike">
                          <a:effectLst/>
                        </a:rPr>
                        <a:t>%</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rtl="0" fontAlgn="ctr"/>
                      <a:r>
                        <a:rPr lang="en-US" sz="1100" u="none" strike="noStrike">
                          <a:effectLst/>
                        </a:rPr>
                        <a:t>RENC.</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rtl="0" fontAlgn="ctr"/>
                      <a:r>
                        <a:rPr lang="en-US" sz="1100" u="none" strike="noStrike">
                          <a:effectLst/>
                        </a:rPr>
                        <a:t>REAL.</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rtl="0" fontAlgn="ctr"/>
                      <a:r>
                        <a:rPr lang="en-US" sz="1100" u="none" strike="noStrike">
                          <a:effectLst/>
                        </a:rPr>
                        <a:t>DEV.</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205441482"/>
                  </a:ext>
                </a:extLst>
              </a:tr>
              <a:tr h="191468">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l"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3422573192"/>
                  </a:ext>
                </a:extLst>
              </a:tr>
              <a:tr h="472675">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l" rtl="0" fontAlgn="ctr"/>
                      <a:r>
                        <a:rPr lang="en-US" sz="1100" u="none" strike="noStrike" dirty="0">
                          <a:effectLst/>
                        </a:rPr>
                        <a:t>REHAB. / PEMEL.  JALAN DAN JEMBATAN (PHJD)</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3941762603"/>
                  </a:ext>
                </a:extLst>
              </a:tr>
              <a:tr h="748146">
                <a:tc>
                  <a:txBody>
                    <a:bodyPr/>
                    <a:lstStyle/>
                    <a:p>
                      <a:pPr algn="ctr" rtl="0" fontAlgn="ctr"/>
                      <a:r>
                        <a:rPr lang="en-US" sz="1100" u="none" strike="noStrike" dirty="0">
                          <a:effectLst/>
                        </a:rPr>
                        <a:t>1</a:t>
                      </a:r>
                      <a:endParaRPr lang="en-US" sz="1100" b="0"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l" rtl="0" fontAlgn="ctr"/>
                      <a:r>
                        <a:rPr lang="fi-FI" sz="1100" u="none" strike="noStrike" dirty="0">
                          <a:effectLst/>
                        </a:rPr>
                        <a:t>Paket Pemeliharaan Rutin di Ruas Jalan Ir. Soekarno (Batu) Cs</a:t>
                      </a:r>
                      <a:endParaRPr lang="fi-FI" sz="1100" b="0"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27.51 </a:t>
                      </a:r>
                      <a:endParaRPr lang="en-US" sz="1100" b="0"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8.69 </a:t>
                      </a:r>
                      <a:endParaRPr lang="en-US" sz="1100" b="0"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14,786,000,000 </a:t>
                      </a:r>
                      <a:endParaRPr lang="en-US" sz="1100" b="0"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rtl="0" fontAlgn="ctr"/>
                      <a:r>
                        <a:rPr lang="en-US" sz="1100" u="none" strike="noStrike" dirty="0">
                          <a:effectLst/>
                        </a:rPr>
                        <a:t>       9,939,219,000 </a:t>
                      </a:r>
                      <a:endParaRPr lang="en-US" sz="1100" b="0"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rtl="0" fontAlgn="ctr"/>
                      <a:r>
                        <a:rPr lang="id-ID" sz="1100" u="none" strike="noStrike" dirty="0">
                          <a:effectLst/>
                        </a:rPr>
                        <a:t>10.793.991.000</a:t>
                      </a:r>
                      <a:endParaRPr lang="en-US" sz="1100" b="0"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1,987,843,800 </a:t>
                      </a:r>
                      <a:endParaRPr lang="en-US" sz="1100" b="0"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r>
                        <a:rPr lang="id-ID" sz="1100" u="none" strike="noStrike" dirty="0">
                          <a:effectLst/>
                        </a:rPr>
                        <a:t>13.44</a:t>
                      </a:r>
                      <a:r>
                        <a:rPr lang="en-US" sz="1100" u="none" strike="noStrike" dirty="0">
                          <a:effectLst/>
                        </a:rPr>
                        <a:t> </a:t>
                      </a:r>
                      <a:endParaRPr lang="en-US" sz="1100" b="0"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id-ID" sz="1100" u="none" strike="noStrike" dirty="0">
                          <a:effectLst/>
                        </a:rPr>
                        <a:t>62,42</a:t>
                      </a:r>
                      <a:endParaRPr lang="en-US" sz="1100" b="0"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r>
                        <a:rPr lang="id-ID" sz="1100" u="none" strike="noStrike" dirty="0">
                          <a:effectLst/>
                        </a:rPr>
                        <a:t>60,97</a:t>
                      </a:r>
                      <a:r>
                        <a:rPr lang="en-US" sz="1100" u="none" strike="noStrike" dirty="0">
                          <a:effectLst/>
                        </a:rPr>
                        <a:t> </a:t>
                      </a:r>
                      <a:endParaRPr lang="en-US" sz="1100" b="0"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a:t>
                      </a:r>
                      <a:r>
                        <a:rPr lang="id-ID" sz="1100" u="none" strike="noStrike" dirty="0">
                          <a:effectLst/>
                        </a:rPr>
                        <a:t>1,45</a:t>
                      </a:r>
                      <a:endParaRPr lang="en-US" sz="1100" b="0"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429142686"/>
                  </a:ext>
                </a:extLst>
              </a:tr>
              <a:tr h="618963">
                <a:tc>
                  <a:txBody>
                    <a:bodyPr/>
                    <a:lstStyle/>
                    <a:p>
                      <a:pPr algn="ctr" rtl="0" fontAlgn="ctr"/>
                      <a:r>
                        <a:rPr lang="en-US" sz="1100" u="none" strike="noStrike">
                          <a:effectLst/>
                        </a:rPr>
                        <a:t>2</a:t>
                      </a:r>
                      <a:endParaRPr lang="en-US" sz="1100" b="0"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l" rtl="0" fontAlgn="ctr"/>
                      <a:r>
                        <a:rPr lang="fi-FI" sz="1100" u="none" strike="noStrike">
                          <a:effectLst/>
                        </a:rPr>
                        <a:t>Pemeliharaan Rutin Ruas Jalan UPT Malang</a:t>
                      </a:r>
                      <a:endParaRPr lang="fi-FI" sz="1100" b="0"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rtl="0" fontAlgn="ctr"/>
                      <a:r>
                        <a:rPr lang="en-US" sz="1100" u="none" strike="noStrike">
                          <a:effectLst/>
                        </a:rPr>
                        <a:t> - </a:t>
                      </a:r>
                      <a:endParaRPr lang="en-US" sz="1100" b="0"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29.87 </a:t>
                      </a:r>
                      <a:endParaRPr lang="en-US" sz="1100" b="0"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6,498,000,000 </a:t>
                      </a:r>
                      <a:endParaRPr lang="en-US" sz="1100" b="0"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6,498,000,000 </a:t>
                      </a:r>
                      <a:endParaRPr lang="en-US" sz="1100" b="0"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6,498,000,000 </a:t>
                      </a:r>
                      <a:endParaRPr lang="en-US" sz="1100" b="0"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3,194,691,239 </a:t>
                      </a:r>
                      <a:endParaRPr lang="en-US" sz="1100" b="0"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49.16 </a:t>
                      </a:r>
                      <a:endParaRPr lang="en-US" sz="1100" b="0"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71.67 </a:t>
                      </a:r>
                      <a:endParaRPr lang="en-US" sz="1100" b="0"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53.36 </a:t>
                      </a:r>
                      <a:endParaRPr lang="en-US" sz="1100" b="0"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-18.31</a:t>
                      </a:r>
                      <a:endParaRPr lang="en-US" sz="1100" b="0"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776715458"/>
                  </a:ext>
                </a:extLst>
              </a:tr>
              <a:tr h="302684">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l"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012836586"/>
                  </a:ext>
                </a:extLst>
              </a:tr>
              <a:tr h="564470">
                <a:tc>
                  <a:txBody>
                    <a:bodyPr/>
                    <a:lstStyle/>
                    <a:p>
                      <a:pPr algn="r" rtl="0" fontAlgn="ctr"/>
                      <a:r>
                        <a:rPr lang="en-US" sz="1100" u="none" strike="noStrike">
                          <a:effectLst/>
                        </a:rPr>
                        <a:t>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rtl="0" fontAlgn="ctr"/>
                      <a:r>
                        <a:rPr lang="en-US" sz="1100" u="none" strike="noStrike">
                          <a:effectLst/>
                        </a:rPr>
                        <a:t>TOTAL KEGIATAN</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27.51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38.56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21,284,000,000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16,437,219,000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id-ID" sz="1100" u="none" strike="noStrike" dirty="0">
                          <a:effectLst/>
                        </a:rPr>
                        <a:t>17.291.991.000</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a:effectLst/>
                        </a:rPr>
                        <a:t>        5,182,535,039 </a:t>
                      </a:r>
                      <a:endParaRPr lang="en-US" sz="1100" b="1" i="0" u="none" strike="noStrike">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24.35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tc>
                  <a:txBody>
                    <a:bodyPr/>
                    <a:lstStyle/>
                    <a:p>
                      <a:pPr algn="r" rtl="0" fontAlgn="ctr"/>
                      <a:r>
                        <a:rPr lang="en-US" sz="1100" u="none" strike="noStrike" dirty="0">
                          <a:effectLst/>
                        </a:rPr>
                        <a:t> </a:t>
                      </a:r>
                      <a:endParaRPr lang="en-US" sz="1100" b="1" i="0" u="none" strike="noStrike" dirty="0">
                        <a:solidFill>
                          <a:srgbClr val="000000"/>
                        </a:solidFill>
                        <a:effectLst/>
                        <a:latin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264916606"/>
                  </a:ext>
                </a:extLst>
              </a:tr>
            </a:tbl>
          </a:graphicData>
        </a:graphic>
      </p:graphicFrame>
    </p:spTree>
    <p:extLst>
      <p:ext uri="{BB962C8B-B14F-4D97-AF65-F5344CB8AC3E}">
        <p14:creationId xmlns:p14="http://schemas.microsoft.com/office/powerpoint/2010/main" val="174997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Google Shape;324;p45">
            <a:extLst>
              <a:ext uri="{FF2B5EF4-FFF2-40B4-BE49-F238E27FC236}">
                <a16:creationId xmlns:a16="http://schemas.microsoft.com/office/drawing/2014/main" id="{C2C57AE0-91ED-4C5B-8620-1ABCF6C35530}"/>
              </a:ext>
            </a:extLst>
          </p:cNvPr>
          <p:cNvSpPr txBox="1">
            <a:spLocks/>
          </p:cNvSpPr>
          <p:nvPr/>
        </p:nvSpPr>
        <p:spPr>
          <a:xfrm>
            <a:off x="259466" y="71122"/>
            <a:ext cx="9387068" cy="3080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Muli"/>
                <a:ea typeface="Muli"/>
                <a:cs typeface="Muli"/>
                <a:sym typeface="Muli"/>
              </a:defRPr>
            </a:lvl1pPr>
            <a:lvl2pPr marR="0" lvl="1"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4800" b="0" i="0" u="none" strike="noStrike" cap="none">
                <a:solidFill>
                  <a:srgbClr val="FFFFFF"/>
                </a:solidFill>
                <a:latin typeface="Arial"/>
                <a:ea typeface="Arial"/>
                <a:cs typeface="Arial"/>
                <a:sym typeface="Arial"/>
              </a:defRPr>
            </a:lvl9pPr>
          </a:lstStyle>
          <a:p>
            <a:r>
              <a:rPr lang="en-ID" sz="2400" b="1" dirty="0">
                <a:ln w="6600">
                  <a:solidFill>
                    <a:schemeClr val="accent2"/>
                  </a:solidFill>
                  <a:prstDash val="solid"/>
                </a:ln>
                <a:effectLst>
                  <a:glow rad="139700">
                    <a:schemeClr val="accent4">
                      <a:satMod val="175000"/>
                      <a:alpha val="40000"/>
                    </a:schemeClr>
                  </a:glow>
                  <a:outerShdw dist="38100" dir="2700000" algn="tl" rotWithShape="0">
                    <a:schemeClr val="accent2"/>
                  </a:outerShdw>
                </a:effectLst>
              </a:rPr>
              <a:t>PERMASALAHAN -</a:t>
            </a:r>
            <a:r>
              <a:rPr lang="id-ID" sz="2400" b="1" dirty="0">
                <a:ln w="6600">
                  <a:solidFill>
                    <a:schemeClr val="accent2"/>
                  </a:solidFill>
                  <a:prstDash val="solid"/>
                </a:ln>
                <a:effectLst>
                  <a:glow rad="139700">
                    <a:schemeClr val="accent4">
                      <a:satMod val="175000"/>
                      <a:alpha val="40000"/>
                    </a:schemeClr>
                  </a:glow>
                  <a:outerShdw dist="38100" dir="2700000" algn="tl" rotWithShape="0">
                    <a:schemeClr val="accent2"/>
                  </a:outerShdw>
                </a:effectLst>
              </a:rPr>
              <a:t> </a:t>
            </a:r>
            <a:r>
              <a:rPr lang="en-ID" sz="2400" b="1" dirty="0">
                <a:ln w="6600">
                  <a:solidFill>
                    <a:schemeClr val="accent2"/>
                  </a:solidFill>
                  <a:prstDash val="solid"/>
                </a:ln>
                <a:effectLst>
                  <a:glow rad="139700">
                    <a:schemeClr val="accent4">
                      <a:satMod val="175000"/>
                      <a:alpha val="40000"/>
                    </a:schemeClr>
                  </a:glow>
                  <a:outerShdw dist="38100" dir="2700000" algn="tl" rotWithShape="0">
                    <a:schemeClr val="accent2"/>
                  </a:outerShdw>
                </a:effectLst>
              </a:rPr>
              <a:t>PERMASALAHAN</a:t>
            </a:r>
            <a:endParaRPr lang="en-US" sz="2400" b="1" dirty="0">
              <a:ln w="6600">
                <a:solidFill>
                  <a:schemeClr val="accent2"/>
                </a:solidFill>
                <a:prstDash val="solid"/>
              </a:ln>
              <a:effectLst>
                <a:glow rad="139700">
                  <a:schemeClr val="accent4">
                    <a:satMod val="175000"/>
                    <a:alpha val="40000"/>
                  </a:schemeClr>
                </a:glow>
                <a:outerShdw dist="38100" dir="2700000" algn="tl" rotWithShape="0">
                  <a:schemeClr val="accent2"/>
                </a:outerShdw>
              </a:effectLst>
            </a:endParaRPr>
          </a:p>
        </p:txBody>
      </p:sp>
      <p:graphicFrame>
        <p:nvGraphicFramePr>
          <p:cNvPr id="42" name="Table 41">
            <a:extLst>
              <a:ext uri="{FF2B5EF4-FFF2-40B4-BE49-F238E27FC236}">
                <a16:creationId xmlns:a16="http://schemas.microsoft.com/office/drawing/2014/main" id="{564AE9B7-9DDF-459A-A220-DD9FD9E28DFA}"/>
              </a:ext>
            </a:extLst>
          </p:cNvPr>
          <p:cNvGraphicFramePr>
            <a:graphicFrameLocks noGrp="1"/>
          </p:cNvGraphicFramePr>
          <p:nvPr>
            <p:extLst>
              <p:ext uri="{D42A27DB-BD31-4B8C-83A1-F6EECF244321}">
                <p14:modId xmlns:p14="http://schemas.microsoft.com/office/powerpoint/2010/main" val="1210913739"/>
              </p:ext>
            </p:extLst>
          </p:nvPr>
        </p:nvGraphicFramePr>
        <p:xfrm>
          <a:off x="93244" y="599714"/>
          <a:ext cx="9719511" cy="6187164"/>
        </p:xfrm>
        <a:graphic>
          <a:graphicData uri="http://schemas.openxmlformats.org/drawingml/2006/table">
            <a:tbl>
              <a:tblPr firstRow="1">
                <a:tableStyleId>{FABFCF23-3B69-468F-B69F-88F6DE6A72F2}</a:tableStyleId>
              </a:tblPr>
              <a:tblGrid>
                <a:gridCol w="286328">
                  <a:extLst>
                    <a:ext uri="{9D8B030D-6E8A-4147-A177-3AD203B41FA5}">
                      <a16:colId xmlns:a16="http://schemas.microsoft.com/office/drawing/2014/main" val="20000"/>
                    </a:ext>
                  </a:extLst>
                </a:gridCol>
                <a:gridCol w="1760503">
                  <a:extLst>
                    <a:ext uri="{9D8B030D-6E8A-4147-A177-3AD203B41FA5}">
                      <a16:colId xmlns:a16="http://schemas.microsoft.com/office/drawing/2014/main" val="2256555084"/>
                    </a:ext>
                  </a:extLst>
                </a:gridCol>
                <a:gridCol w="1339488">
                  <a:extLst>
                    <a:ext uri="{9D8B030D-6E8A-4147-A177-3AD203B41FA5}">
                      <a16:colId xmlns:a16="http://schemas.microsoft.com/office/drawing/2014/main" val="20002"/>
                    </a:ext>
                  </a:extLst>
                </a:gridCol>
                <a:gridCol w="6333192">
                  <a:extLst>
                    <a:ext uri="{9D8B030D-6E8A-4147-A177-3AD203B41FA5}">
                      <a16:colId xmlns:a16="http://schemas.microsoft.com/office/drawing/2014/main" val="594578706"/>
                    </a:ext>
                  </a:extLst>
                </a:gridCol>
              </a:tblGrid>
              <a:tr h="417285">
                <a:tc>
                  <a:txBody>
                    <a:bodyPr/>
                    <a:lstStyle/>
                    <a:p>
                      <a:pPr algn="ctr" fontAlgn="b"/>
                      <a:r>
                        <a:rPr lang="en-ID" sz="1150" u="none" strike="noStrike" dirty="0">
                          <a:solidFill>
                            <a:schemeClr val="tx1"/>
                          </a:solidFill>
                          <a:effectLst/>
                          <a:latin typeface="Century Gothic" panose="020B0502020202020204" pitchFamily="34" charset="0"/>
                        </a:rPr>
                        <a:t>No</a:t>
                      </a:r>
                      <a:endParaRPr lang="en-US" sz="1150" b="1" u="none" strike="noStrike" dirty="0">
                        <a:solidFill>
                          <a:schemeClr val="tx1"/>
                        </a:solidFill>
                        <a:effectLst/>
                        <a:latin typeface="Century Gothic" panose="020B0502020202020204" pitchFamily="34" charset="0"/>
                      </a:endParaRPr>
                    </a:p>
                  </a:txBody>
                  <a:tcPr marL="12700" marR="12700" marT="11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50" u="none" strike="noStrike" dirty="0" err="1">
                          <a:solidFill>
                            <a:schemeClr val="tx1"/>
                          </a:solidFill>
                          <a:effectLst/>
                          <a:latin typeface="Century Gothic" panose="020B0502020202020204" pitchFamily="34" charset="0"/>
                        </a:rPr>
                        <a:t>Paket</a:t>
                      </a:r>
                      <a:r>
                        <a:rPr lang="en-US" sz="1150" u="none" strike="noStrike" baseline="0" dirty="0">
                          <a:solidFill>
                            <a:schemeClr val="tx1"/>
                          </a:solidFill>
                          <a:effectLst/>
                          <a:latin typeface="Century Gothic" panose="020B0502020202020204" pitchFamily="34" charset="0"/>
                        </a:rPr>
                        <a:t> </a:t>
                      </a:r>
                      <a:r>
                        <a:rPr lang="en-US" sz="1150" u="none" strike="noStrike" baseline="0" dirty="0" err="1">
                          <a:solidFill>
                            <a:schemeClr val="tx1"/>
                          </a:solidFill>
                          <a:effectLst/>
                          <a:latin typeface="Century Gothic" panose="020B0502020202020204" pitchFamily="34" charset="0"/>
                        </a:rPr>
                        <a:t>Pekerjaan</a:t>
                      </a:r>
                      <a:endParaRPr lang="en-US" sz="1150" b="1" u="none" strike="noStrike" dirty="0">
                        <a:solidFill>
                          <a:schemeClr val="tx1"/>
                        </a:solidFill>
                        <a:effectLst/>
                        <a:latin typeface="Century Gothic" panose="020B0502020202020204" pitchFamily="34" charset="0"/>
                      </a:endParaRPr>
                    </a:p>
                  </a:txBody>
                  <a:tcPr marL="12700" marR="12700" marT="11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b"/>
                      <a:r>
                        <a:rPr lang="en-ID" sz="1150" u="none" strike="noStrike" dirty="0" err="1">
                          <a:solidFill>
                            <a:schemeClr val="tx1"/>
                          </a:solidFill>
                          <a:effectLst/>
                          <a:latin typeface="Century Gothic" panose="020B0502020202020204" pitchFamily="34" charset="0"/>
                        </a:rPr>
                        <a:t>Progres</a:t>
                      </a:r>
                      <a:endParaRPr lang="id-ID" sz="1150" u="none" strike="noStrike" dirty="0">
                        <a:solidFill>
                          <a:schemeClr val="tx1"/>
                        </a:solidFill>
                        <a:effectLst/>
                        <a:latin typeface="Century Gothic" panose="020B0502020202020204" pitchFamily="34" charset="0"/>
                      </a:endParaRPr>
                    </a:p>
                    <a:p>
                      <a:pPr algn="ctr" fontAlgn="b"/>
                      <a:r>
                        <a:rPr lang="id-ID" sz="1150" b="1" u="none" strike="noStrike" dirty="0">
                          <a:solidFill>
                            <a:schemeClr val="tx1"/>
                          </a:solidFill>
                          <a:effectLst/>
                          <a:latin typeface="Century Gothic" panose="020B0502020202020204" pitchFamily="34" charset="0"/>
                        </a:rPr>
                        <a:t>Sd Sept. 2019</a:t>
                      </a:r>
                      <a:endParaRPr lang="en-ID" sz="1150" b="1" u="none" strike="noStrike" dirty="0">
                        <a:solidFill>
                          <a:schemeClr val="tx1"/>
                        </a:solidFill>
                        <a:effectLst/>
                        <a:latin typeface="Century Gothic" panose="020B0502020202020204" pitchFamily="34" charset="0"/>
                      </a:endParaRPr>
                    </a:p>
                  </a:txBody>
                  <a:tcPr marL="12700" marR="12700" marT="11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b"/>
                      <a:r>
                        <a:rPr lang="id-ID" sz="1150" u="none" strike="noStrike" dirty="0">
                          <a:solidFill>
                            <a:schemeClr val="tx1"/>
                          </a:solidFill>
                          <a:effectLst/>
                          <a:latin typeface="Century Gothic" panose="020B0502020202020204" pitchFamily="34" charset="0"/>
                        </a:rPr>
                        <a:t>Permasalahan</a:t>
                      </a:r>
                      <a:endParaRPr lang="en-US" sz="1150" b="1" u="none" strike="noStrike" dirty="0">
                        <a:solidFill>
                          <a:schemeClr val="tx1"/>
                        </a:solidFill>
                        <a:effectLst/>
                        <a:latin typeface="Century Gothic" panose="020B0502020202020204" pitchFamily="34" charset="0"/>
                      </a:endParaRPr>
                    </a:p>
                  </a:txBody>
                  <a:tcPr marL="12700" marR="12700" marT="11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382075">
                <a:tc>
                  <a:txBody>
                    <a:bodyPr/>
                    <a:lstStyle/>
                    <a:p>
                      <a:pPr algn="ctr" fontAlgn="t"/>
                      <a:r>
                        <a:rPr lang="en-ID" sz="1150" b="1" u="none" strike="noStrike" dirty="0">
                          <a:effectLst/>
                          <a:latin typeface="Century Gothic" panose="020B0502020202020204" pitchFamily="34" charset="0"/>
                        </a:rPr>
                        <a:t>I</a:t>
                      </a:r>
                      <a:endParaRPr lang="en-US" sz="1150" b="1" u="none" strike="noStrike" dirty="0">
                        <a:effectLst/>
                        <a:latin typeface="Century Gothic" panose="020B0502020202020204" pitchFamily="34" charset="0"/>
                      </a:endParaRPr>
                    </a:p>
                  </a:txBody>
                  <a:tcPr marR="12700" marT="11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12B"/>
                    </a:solidFill>
                  </a:tcPr>
                </a:tc>
                <a:tc>
                  <a:txBody>
                    <a:bodyPr/>
                    <a:lstStyle/>
                    <a:p>
                      <a:pPr algn="l" fontAlgn="t"/>
                      <a:r>
                        <a:rPr lang="en-US" sz="1150" b="1" u="none" strike="noStrike" dirty="0">
                          <a:effectLst/>
                          <a:latin typeface="Century Gothic" panose="020B0502020202020204" pitchFamily="34" charset="0"/>
                        </a:rPr>
                        <a:t>Rehab/</a:t>
                      </a:r>
                      <a:r>
                        <a:rPr lang="id-ID" sz="1150" b="1" u="none" strike="noStrike" dirty="0">
                          <a:effectLst/>
                          <a:latin typeface="Century Gothic" panose="020B0502020202020204" pitchFamily="34" charset="0"/>
                        </a:rPr>
                        <a:t>Pemel. Jalan dan Jembatan</a:t>
                      </a:r>
                      <a:endParaRPr lang="en-US" sz="1150" b="1" u="none" strike="noStrike" dirty="0">
                        <a:effectLst/>
                        <a:latin typeface="Century Gothic" panose="020B0502020202020204" pitchFamily="34" charset="0"/>
                      </a:endParaRPr>
                    </a:p>
                  </a:txBody>
                  <a:tcPr marR="12700" marT="11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12B"/>
                    </a:solidFill>
                  </a:tcPr>
                </a:tc>
                <a:tc>
                  <a:txBody>
                    <a:bodyPr/>
                    <a:lstStyle/>
                    <a:p>
                      <a:pPr algn="ctr" fontAlgn="t"/>
                      <a:endParaRPr lang="en-US" sz="1150" b="0" u="none" strike="noStrike" dirty="0">
                        <a:effectLst/>
                        <a:latin typeface="Century Gothic" panose="020B0502020202020204" pitchFamily="34" charset="0"/>
                      </a:endParaRPr>
                    </a:p>
                  </a:txBody>
                  <a:tcPr marL="12700" marT="11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12B"/>
                    </a:solidFill>
                  </a:tcPr>
                </a:tc>
                <a:tc>
                  <a:txBody>
                    <a:bodyPr/>
                    <a:lstStyle/>
                    <a:p>
                      <a:pPr algn="l" fontAlgn="t"/>
                      <a:endParaRPr lang="en-US" sz="1150" b="0" u="none" strike="noStrike" dirty="0">
                        <a:effectLst/>
                        <a:latin typeface="Century Gothic" panose="020B0502020202020204" pitchFamily="34" charset="0"/>
                      </a:endParaRPr>
                    </a:p>
                  </a:txBody>
                  <a:tcPr marL="12700" marT="11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D12B"/>
                    </a:solidFill>
                  </a:tcPr>
                </a:tc>
                <a:extLst>
                  <a:ext uri="{0D108BD9-81ED-4DB2-BD59-A6C34878D82A}">
                    <a16:rowId xmlns:a16="http://schemas.microsoft.com/office/drawing/2014/main" val="1500377816"/>
                  </a:ext>
                </a:extLst>
              </a:tr>
              <a:tr h="2416483">
                <a:tc>
                  <a:txBody>
                    <a:bodyPr/>
                    <a:lstStyle/>
                    <a:p>
                      <a:pPr algn="r" fontAlgn="t"/>
                      <a:r>
                        <a:rPr lang="en-ID" sz="1150" b="1" u="none" strike="noStrike" dirty="0">
                          <a:solidFill>
                            <a:schemeClr val="tx1"/>
                          </a:solidFill>
                          <a:effectLst/>
                          <a:latin typeface="Century Gothic" panose="020B0502020202020204" pitchFamily="34" charset="0"/>
                        </a:rPr>
                        <a:t>1.</a:t>
                      </a:r>
                      <a:endParaRPr lang="en-US" sz="1150" b="1" u="none" strike="noStrike" dirty="0">
                        <a:solidFill>
                          <a:schemeClr val="tx1"/>
                        </a:solidFill>
                        <a:effectLst/>
                        <a:latin typeface="Century Gothic" panose="020B0502020202020204" pitchFamily="34" charset="0"/>
                      </a:endParaRPr>
                    </a:p>
                  </a:txBody>
                  <a:tcPr marR="12700" marT="11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fi-FI" sz="1150" b="1" u="none" strike="noStrike" dirty="0">
                          <a:solidFill>
                            <a:schemeClr val="tx1"/>
                          </a:solidFill>
                          <a:effectLst/>
                          <a:latin typeface="Century Gothic" panose="020B0502020202020204" pitchFamily="34" charset="0"/>
                        </a:rPr>
                        <a:t>Paket Pemeliharaan Rutin di Ruas Jalan Ir. Soekarno (Batu) Cs</a:t>
                      </a:r>
                      <a:endParaRPr lang="en-US" sz="1150" b="1" u="none" strike="noStrike" dirty="0">
                        <a:solidFill>
                          <a:schemeClr val="tx1"/>
                        </a:solidFill>
                        <a:effectLst/>
                        <a:latin typeface="Century Gothic" panose="020B0502020202020204" pitchFamily="34" charset="0"/>
                      </a:endParaRPr>
                    </a:p>
                  </a:txBody>
                  <a:tcPr marR="12700" marT="11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id-ID" sz="1150" b="1" u="none" strike="noStrike" kern="1200" cap="none" spc="0" normalizeH="0" baseline="0" noProof="0" dirty="0">
                          <a:ln>
                            <a:noFill/>
                          </a:ln>
                          <a:solidFill>
                            <a:schemeClr val="tx1"/>
                          </a:solidFill>
                          <a:effectLst/>
                          <a:uLnTx/>
                          <a:uFillTx/>
                          <a:latin typeface="Century Gothic" panose="020B0502020202020204" pitchFamily="34" charset="0"/>
                        </a:rPr>
                        <a:t>RENC.  = 54,465</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id-ID" sz="115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REAL  = 53,208</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id-ID" sz="115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Deviasi = - 1,257</a:t>
                      </a:r>
                      <a:endParaRPr kumimoji="0" lang="en-US" sz="115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txBody>
                  <a:tcPr marL="12700" marT="11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None/>
                      </a:pPr>
                      <a:r>
                        <a:rPr lang="id-ID" sz="1150" b="1" kern="1200" dirty="0">
                          <a:solidFill>
                            <a:schemeClr val="dk1"/>
                          </a:solidFill>
                          <a:effectLst/>
                          <a:latin typeface="+mn-lt"/>
                          <a:ea typeface="+mn-ea"/>
                          <a:cs typeface="+mn-cs"/>
                        </a:rPr>
                        <a:t>1.Terdapat</a:t>
                      </a:r>
                      <a:r>
                        <a:rPr lang="en-US" sz="1150" b="1" kern="1200" dirty="0">
                          <a:solidFill>
                            <a:schemeClr val="dk1"/>
                          </a:solidFill>
                          <a:effectLst/>
                          <a:latin typeface="+mn-lt"/>
                          <a:ea typeface="+mn-ea"/>
                          <a:cs typeface="+mn-cs"/>
                        </a:rPr>
                        <a:t> pipa PDAM di </a:t>
                      </a:r>
                      <a:r>
                        <a:rPr lang="en-US" sz="1150" b="1" kern="1200" dirty="0" err="1">
                          <a:solidFill>
                            <a:schemeClr val="dk1"/>
                          </a:solidFill>
                          <a:effectLst/>
                          <a:latin typeface="+mn-lt"/>
                          <a:ea typeface="+mn-ea"/>
                          <a:cs typeface="+mn-cs"/>
                        </a:rPr>
                        <a:t>kedalaman</a:t>
                      </a:r>
                      <a:r>
                        <a:rPr lang="en-US" sz="1150" b="1" kern="1200" dirty="0">
                          <a:solidFill>
                            <a:schemeClr val="dk1"/>
                          </a:solidFill>
                          <a:effectLst/>
                          <a:latin typeface="+mn-lt"/>
                          <a:ea typeface="+mn-ea"/>
                          <a:cs typeface="+mn-cs"/>
                        </a:rPr>
                        <a:t> 15 Cm di </a:t>
                      </a:r>
                      <a:r>
                        <a:rPr lang="en-US" sz="1150" b="1" kern="1200" dirty="0" err="1">
                          <a:solidFill>
                            <a:schemeClr val="dk1"/>
                          </a:solidFill>
                          <a:effectLst/>
                          <a:latin typeface="+mn-lt"/>
                          <a:ea typeface="+mn-ea"/>
                          <a:cs typeface="+mn-cs"/>
                        </a:rPr>
                        <a:t>lokasi</a:t>
                      </a:r>
                      <a:r>
                        <a:rPr lang="id-ID" sz="1150" b="1" kern="1200" dirty="0">
                          <a:solidFill>
                            <a:schemeClr val="dk1"/>
                          </a:solidFill>
                          <a:effectLst/>
                          <a:latin typeface="+mn-lt"/>
                          <a:ea typeface="+mn-ea"/>
                          <a:cs typeface="+mn-cs"/>
                        </a:rPr>
                        <a:t>,</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pekerjaan</a:t>
                      </a:r>
                      <a:r>
                        <a:rPr lang="en-US" sz="1150" b="1" kern="1200" dirty="0">
                          <a:solidFill>
                            <a:schemeClr val="dk1"/>
                          </a:solidFill>
                          <a:effectLst/>
                          <a:latin typeface="+mn-lt"/>
                          <a:ea typeface="+mn-ea"/>
                          <a:cs typeface="+mn-cs"/>
                        </a:rPr>
                        <a:t> bahu </a:t>
                      </a:r>
                      <a:r>
                        <a:rPr lang="id-ID" sz="1150" b="1" kern="1200" dirty="0">
                          <a:solidFill>
                            <a:schemeClr val="dk1"/>
                          </a:solidFill>
                          <a:effectLst/>
                          <a:latin typeface="+mn-lt"/>
                          <a:ea typeface="+mn-ea"/>
                          <a:cs typeface="+mn-cs"/>
                        </a:rPr>
                        <a:t>j</a:t>
                      </a:r>
                      <a:r>
                        <a:rPr lang="en-US" sz="1150" b="1" kern="1200" dirty="0" err="1">
                          <a:solidFill>
                            <a:schemeClr val="dk1"/>
                          </a:solidFill>
                          <a:effectLst/>
                          <a:latin typeface="+mn-lt"/>
                          <a:ea typeface="+mn-ea"/>
                          <a:cs typeface="+mn-cs"/>
                        </a:rPr>
                        <a:t>alan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diperkeras</a:t>
                      </a:r>
                      <a:r>
                        <a:rPr lang="id-ID" sz="1150" b="1" kern="1200" dirty="0">
                          <a:solidFill>
                            <a:schemeClr val="dk1"/>
                          </a:solidFill>
                          <a:effectLst/>
                          <a:latin typeface="+mn-lt"/>
                          <a:ea typeface="+mn-ea"/>
                          <a:cs typeface="+mn-cs"/>
                        </a:rPr>
                        <a:t> </a:t>
                      </a:r>
                      <a:r>
                        <a:rPr lang="en-US" sz="1150" b="1" kern="1200" dirty="0">
                          <a:solidFill>
                            <a:schemeClr val="dk1"/>
                          </a:solidFill>
                          <a:effectLst/>
                          <a:latin typeface="+mn-lt"/>
                          <a:ea typeface="+mn-ea"/>
                          <a:cs typeface="+mn-cs"/>
                        </a:rPr>
                        <a:t>di </a:t>
                      </a:r>
                      <a:r>
                        <a:rPr lang="en-US" sz="1150" b="1" kern="1200" dirty="0" err="1">
                          <a:solidFill>
                            <a:schemeClr val="dk1"/>
                          </a:solidFill>
                          <a:effectLst/>
                          <a:latin typeface="+mn-lt"/>
                          <a:ea typeface="+mn-ea"/>
                          <a:cs typeface="+mn-cs"/>
                        </a:rPr>
                        <a:t>Ruas</a:t>
                      </a:r>
                      <a:r>
                        <a:rPr lang="en-US" sz="1150" b="1" kern="1200" dirty="0">
                          <a:solidFill>
                            <a:schemeClr val="dk1"/>
                          </a:solidFill>
                          <a:effectLst/>
                          <a:latin typeface="+mn-lt"/>
                          <a:ea typeface="+mn-ea"/>
                          <a:cs typeface="+mn-cs"/>
                        </a:rPr>
                        <a:t> </a:t>
                      </a:r>
                      <a:endParaRPr lang="id-ID" sz="1150" b="1" kern="1200" dirty="0">
                        <a:solidFill>
                          <a:schemeClr val="dk1"/>
                        </a:solidFill>
                        <a:effectLst/>
                        <a:latin typeface="+mn-lt"/>
                        <a:ea typeface="+mn-ea"/>
                        <a:cs typeface="+mn-cs"/>
                      </a:endParaRPr>
                    </a:p>
                    <a:p>
                      <a:pPr marL="0" indent="0">
                        <a:buNone/>
                      </a:pPr>
                      <a:r>
                        <a:rPr lang="id-ID"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Karanglo</a:t>
                      </a:r>
                      <a:r>
                        <a:rPr lang="en-US" sz="1150" b="1" kern="1200" dirty="0">
                          <a:solidFill>
                            <a:schemeClr val="dk1"/>
                          </a:solidFill>
                          <a:effectLst/>
                          <a:latin typeface="+mn-lt"/>
                          <a:ea typeface="+mn-ea"/>
                          <a:cs typeface="+mn-cs"/>
                        </a:rPr>
                        <a:t> – </a:t>
                      </a:r>
                      <a:r>
                        <a:rPr lang="en-US" sz="1150" b="1" kern="1200" dirty="0" err="1">
                          <a:solidFill>
                            <a:schemeClr val="dk1"/>
                          </a:solidFill>
                          <a:effectLst/>
                          <a:latin typeface="+mn-lt"/>
                          <a:ea typeface="+mn-ea"/>
                          <a:cs typeface="+mn-cs"/>
                        </a:rPr>
                        <a:t>Bts</a:t>
                      </a:r>
                      <a:r>
                        <a:rPr lang="en-US" sz="1150" b="1" kern="1200" dirty="0">
                          <a:solidFill>
                            <a:schemeClr val="dk1"/>
                          </a:solidFill>
                          <a:effectLst/>
                          <a:latin typeface="+mn-lt"/>
                          <a:ea typeface="+mn-ea"/>
                          <a:cs typeface="+mn-cs"/>
                        </a:rPr>
                        <a:t>, Kota </a:t>
                      </a:r>
                      <a:r>
                        <a:rPr lang="en-US" sz="1150" b="1" kern="1200" dirty="0" err="1">
                          <a:solidFill>
                            <a:schemeClr val="dk1"/>
                          </a:solidFill>
                          <a:effectLst/>
                          <a:latin typeface="+mn-lt"/>
                          <a:ea typeface="+mn-ea"/>
                          <a:cs typeface="+mn-cs"/>
                        </a:rPr>
                        <a:t>Batu</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Galian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rencana</a:t>
                      </a:r>
                      <a:r>
                        <a:rPr lang="en-US" sz="1150" b="1" kern="1200" dirty="0">
                          <a:solidFill>
                            <a:schemeClr val="dk1"/>
                          </a:solidFill>
                          <a:effectLst/>
                          <a:latin typeface="+mn-lt"/>
                          <a:ea typeface="+mn-ea"/>
                          <a:cs typeface="+mn-cs"/>
                        </a:rPr>
                        <a:t> 30 Cm)</a:t>
                      </a:r>
                      <a:r>
                        <a:rPr lang="id-ID" sz="1150" b="1" kern="1200" dirty="0">
                          <a:solidFill>
                            <a:schemeClr val="dk1"/>
                          </a:solidFill>
                          <a:effectLst/>
                          <a:latin typeface="+mn-lt"/>
                          <a:ea typeface="+mn-ea"/>
                          <a:cs typeface="+mn-cs"/>
                        </a:rPr>
                        <a:t>;</a:t>
                      </a:r>
                    </a:p>
                    <a:p>
                      <a:r>
                        <a:rPr lang="id-ID" sz="1150" b="1" kern="1200" dirty="0">
                          <a:solidFill>
                            <a:schemeClr val="dk1"/>
                          </a:solidFill>
                          <a:effectLst/>
                          <a:latin typeface="+mn-lt"/>
                          <a:ea typeface="+mn-ea"/>
                          <a:cs typeface="+mn-cs"/>
                        </a:rPr>
                        <a:t>2.</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Pekerjaan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ba</a:t>
                      </a:r>
                      <a:r>
                        <a:rPr lang="id-ID" sz="1150" b="1" kern="1200" dirty="0">
                          <a:solidFill>
                            <a:schemeClr val="dk1"/>
                          </a:solidFill>
                          <a:effectLst/>
                          <a:latin typeface="+mn-lt"/>
                          <a:ea typeface="+mn-ea"/>
                          <a:cs typeface="+mn-cs"/>
                        </a:rPr>
                        <a:t>hu</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jalan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diperkeras</a:t>
                      </a:r>
                      <a:r>
                        <a:rPr lang="id-ID" sz="1150" b="1" kern="1200" dirty="0">
                          <a:solidFill>
                            <a:schemeClr val="dk1"/>
                          </a:solidFill>
                          <a:effectLst/>
                          <a:latin typeface="+mn-lt"/>
                          <a:ea typeface="+mn-ea"/>
                          <a:cs typeface="+mn-cs"/>
                        </a:rPr>
                        <a:t> </a:t>
                      </a:r>
                      <a:r>
                        <a:rPr lang="en-US" sz="1150" b="1" kern="1200" dirty="0">
                          <a:solidFill>
                            <a:schemeClr val="dk1"/>
                          </a:solidFill>
                          <a:effectLst/>
                          <a:latin typeface="+mn-lt"/>
                          <a:ea typeface="+mn-ea"/>
                          <a:cs typeface="+mn-cs"/>
                        </a:rPr>
                        <a:t>di </a:t>
                      </a:r>
                      <a:r>
                        <a:rPr lang="en-US" sz="1150" b="1" kern="1200" dirty="0" err="1">
                          <a:solidFill>
                            <a:schemeClr val="dk1"/>
                          </a:solidFill>
                          <a:effectLst/>
                          <a:latin typeface="+mn-lt"/>
                          <a:ea typeface="+mn-ea"/>
                          <a:cs typeface="+mn-cs"/>
                        </a:rPr>
                        <a:t>Ruas</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Bts</a:t>
                      </a:r>
                      <a:r>
                        <a:rPr lang="en-US" sz="1150" b="1" kern="1200" dirty="0">
                          <a:solidFill>
                            <a:schemeClr val="dk1"/>
                          </a:solidFill>
                          <a:effectLst/>
                          <a:latin typeface="+mn-lt"/>
                          <a:ea typeface="+mn-ea"/>
                          <a:cs typeface="+mn-cs"/>
                        </a:rPr>
                        <a:t>. Kota Malang – </a:t>
                      </a:r>
                      <a:r>
                        <a:rPr lang="en-US" sz="1150" b="1" kern="1200" dirty="0" err="1">
                          <a:solidFill>
                            <a:schemeClr val="dk1"/>
                          </a:solidFill>
                          <a:effectLst/>
                          <a:latin typeface="+mn-lt"/>
                          <a:ea typeface="+mn-ea"/>
                          <a:cs typeface="+mn-cs"/>
                        </a:rPr>
                        <a:t>Turen</a:t>
                      </a:r>
                      <a:r>
                        <a:rPr lang="en-US" sz="1150" b="1" kern="1200" dirty="0">
                          <a:solidFill>
                            <a:schemeClr val="dk1"/>
                          </a:solidFill>
                          <a:effectLst/>
                          <a:latin typeface="+mn-lt"/>
                          <a:ea typeface="+mn-ea"/>
                          <a:cs typeface="+mn-cs"/>
                        </a:rPr>
                        <a:t> (Sta </a:t>
                      </a:r>
                      <a:r>
                        <a:rPr lang="id-ID" sz="1150" b="1" kern="1200" dirty="0">
                          <a:solidFill>
                            <a:schemeClr val="dk1"/>
                          </a:solidFill>
                          <a:effectLst/>
                          <a:latin typeface="+mn-lt"/>
                          <a:ea typeface="+mn-ea"/>
                          <a:cs typeface="+mn-cs"/>
                        </a:rPr>
                        <a:t> </a:t>
                      </a:r>
                      <a:r>
                        <a:rPr lang="en-US" sz="1150" b="1" kern="1200" dirty="0">
                          <a:solidFill>
                            <a:schemeClr val="dk1"/>
                          </a:solidFill>
                          <a:effectLst/>
                          <a:latin typeface="+mn-lt"/>
                          <a:ea typeface="+mn-ea"/>
                          <a:cs typeface="+mn-cs"/>
                        </a:rPr>
                        <a:t>0+988) </a:t>
                      </a:r>
                      <a:r>
                        <a:rPr lang="en-US" sz="1150" b="1" kern="1200" dirty="0" err="1">
                          <a:solidFill>
                            <a:schemeClr val="dk1"/>
                          </a:solidFill>
                          <a:effectLst/>
                          <a:latin typeface="+mn-lt"/>
                          <a:ea typeface="+mn-ea"/>
                          <a:cs typeface="+mn-cs"/>
                        </a:rPr>
                        <a:t>sisi</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kanan</a:t>
                      </a:r>
                      <a:r>
                        <a:rPr lang="en-US" sz="1150" b="1" kern="1200" dirty="0">
                          <a:solidFill>
                            <a:schemeClr val="dk1"/>
                          </a:solidFill>
                          <a:effectLst/>
                          <a:latin typeface="+mn-lt"/>
                          <a:ea typeface="+mn-ea"/>
                          <a:cs typeface="+mn-cs"/>
                        </a:rPr>
                        <a:t> </a:t>
                      </a:r>
                      <a:endParaRPr lang="id-ID" sz="1150" b="1" kern="1200" dirty="0">
                        <a:solidFill>
                          <a:schemeClr val="dk1"/>
                        </a:solidFill>
                        <a:effectLst/>
                        <a:latin typeface="+mn-lt"/>
                        <a:ea typeface="+mn-ea"/>
                        <a:cs typeface="+mn-cs"/>
                      </a:endParaRPr>
                    </a:p>
                    <a:p>
                      <a:r>
                        <a:rPr lang="id-ID"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milik</a:t>
                      </a:r>
                      <a:r>
                        <a:rPr lang="en-US" sz="1150" b="1" kern="1200" dirty="0">
                          <a:solidFill>
                            <a:schemeClr val="dk1"/>
                          </a:solidFill>
                          <a:effectLst/>
                          <a:latin typeface="+mn-lt"/>
                          <a:ea typeface="+mn-ea"/>
                          <a:cs typeface="+mn-cs"/>
                        </a:rPr>
                        <a:t> PT. KAI</a:t>
                      </a:r>
                      <a:r>
                        <a:rPr lang="id-ID" sz="1150" b="1" kern="1200" dirty="0">
                          <a:solidFill>
                            <a:schemeClr val="dk1"/>
                          </a:solidFill>
                          <a:effectLst/>
                          <a:latin typeface="+mn-lt"/>
                          <a:ea typeface="+mn-ea"/>
                          <a:cs typeface="+mn-cs"/>
                        </a:rPr>
                        <a:t> sepanjang 900 m</a:t>
                      </a:r>
                    </a:p>
                    <a:p>
                      <a:r>
                        <a:rPr lang="id-ID" sz="1150" b="1" kern="1200" dirty="0">
                          <a:solidFill>
                            <a:schemeClr val="dk1"/>
                          </a:solidFill>
                          <a:effectLst/>
                          <a:latin typeface="+mn-lt"/>
                          <a:ea typeface="+mn-ea"/>
                          <a:cs typeface="+mn-cs"/>
                        </a:rPr>
                        <a:t>3.</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Pekerjaan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ba</a:t>
                      </a:r>
                      <a:r>
                        <a:rPr lang="id-ID" sz="1150" b="1" kern="1200" dirty="0">
                          <a:solidFill>
                            <a:schemeClr val="dk1"/>
                          </a:solidFill>
                          <a:effectLst/>
                          <a:latin typeface="+mn-lt"/>
                          <a:ea typeface="+mn-ea"/>
                          <a:cs typeface="+mn-cs"/>
                        </a:rPr>
                        <a:t>hu</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jalan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diperkeras</a:t>
                      </a:r>
                      <a:r>
                        <a:rPr lang="id-ID" sz="1150" b="1" kern="1200" dirty="0">
                          <a:solidFill>
                            <a:schemeClr val="dk1"/>
                          </a:solidFill>
                          <a:effectLst/>
                          <a:latin typeface="+mn-lt"/>
                          <a:ea typeface="+mn-ea"/>
                          <a:cs typeface="+mn-cs"/>
                        </a:rPr>
                        <a:t> </a:t>
                      </a:r>
                      <a:r>
                        <a:rPr lang="en-US" sz="1150" b="1" kern="1200" dirty="0">
                          <a:solidFill>
                            <a:schemeClr val="dk1"/>
                          </a:solidFill>
                          <a:effectLst/>
                          <a:latin typeface="+mn-lt"/>
                          <a:ea typeface="+mn-ea"/>
                          <a:cs typeface="+mn-cs"/>
                        </a:rPr>
                        <a:t>di </a:t>
                      </a:r>
                      <a:r>
                        <a:rPr lang="en-US" sz="1150" b="1" kern="1200" dirty="0" err="1">
                          <a:solidFill>
                            <a:schemeClr val="dk1"/>
                          </a:solidFill>
                          <a:effectLst/>
                          <a:latin typeface="+mn-lt"/>
                          <a:ea typeface="+mn-ea"/>
                          <a:cs typeface="+mn-cs"/>
                        </a:rPr>
                        <a:t>Ruas</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Bts</a:t>
                      </a:r>
                      <a:r>
                        <a:rPr lang="en-US" sz="1150" b="1" kern="1200" dirty="0">
                          <a:solidFill>
                            <a:schemeClr val="dk1"/>
                          </a:solidFill>
                          <a:effectLst/>
                          <a:latin typeface="+mn-lt"/>
                          <a:ea typeface="+mn-ea"/>
                          <a:cs typeface="+mn-cs"/>
                        </a:rPr>
                        <a:t>. Kota Malang – </a:t>
                      </a:r>
                      <a:r>
                        <a:rPr lang="en-US" sz="1150" b="1" kern="1200" dirty="0" err="1">
                          <a:solidFill>
                            <a:schemeClr val="dk1"/>
                          </a:solidFill>
                          <a:effectLst/>
                          <a:latin typeface="+mn-lt"/>
                          <a:ea typeface="+mn-ea"/>
                          <a:cs typeface="+mn-cs"/>
                        </a:rPr>
                        <a:t>Turen</a:t>
                      </a:r>
                      <a:r>
                        <a:rPr lang="en-US" sz="1150" b="1" kern="1200" dirty="0">
                          <a:solidFill>
                            <a:schemeClr val="dk1"/>
                          </a:solidFill>
                          <a:effectLst/>
                          <a:latin typeface="+mn-lt"/>
                          <a:ea typeface="+mn-ea"/>
                          <a:cs typeface="+mn-cs"/>
                        </a:rPr>
                        <a:t> (Sta </a:t>
                      </a:r>
                      <a:r>
                        <a:rPr lang="id-ID" sz="1150" b="1" kern="1200" dirty="0">
                          <a:solidFill>
                            <a:schemeClr val="dk1"/>
                          </a:solidFill>
                          <a:effectLst/>
                          <a:latin typeface="+mn-lt"/>
                          <a:ea typeface="+mn-ea"/>
                          <a:cs typeface="+mn-cs"/>
                        </a:rPr>
                        <a:t> </a:t>
                      </a:r>
                      <a:r>
                        <a:rPr lang="en-US" sz="1150" b="1" kern="1200" dirty="0">
                          <a:solidFill>
                            <a:schemeClr val="dk1"/>
                          </a:solidFill>
                          <a:effectLst/>
                          <a:latin typeface="+mn-lt"/>
                          <a:ea typeface="+mn-ea"/>
                          <a:cs typeface="+mn-cs"/>
                        </a:rPr>
                        <a:t>0+960 – 0+975) </a:t>
                      </a:r>
                      <a:r>
                        <a:rPr lang="en-US" sz="1150" b="1" kern="1200" dirty="0" err="1">
                          <a:solidFill>
                            <a:schemeClr val="dk1"/>
                          </a:solidFill>
                          <a:effectLst/>
                          <a:latin typeface="+mn-lt"/>
                          <a:ea typeface="+mn-ea"/>
                          <a:cs typeface="+mn-cs"/>
                        </a:rPr>
                        <a:t>sisi</a:t>
                      </a:r>
                      <a:r>
                        <a:rPr lang="en-US" sz="1150" b="1" kern="1200" dirty="0">
                          <a:solidFill>
                            <a:schemeClr val="dk1"/>
                          </a:solidFill>
                          <a:effectLst/>
                          <a:latin typeface="+mn-lt"/>
                          <a:ea typeface="+mn-ea"/>
                          <a:cs typeface="+mn-cs"/>
                        </a:rPr>
                        <a:t> </a:t>
                      </a:r>
                      <a:endParaRPr lang="id-ID" sz="1150" b="1" kern="1200" dirty="0">
                        <a:solidFill>
                          <a:schemeClr val="dk1"/>
                        </a:solidFill>
                        <a:effectLst/>
                        <a:latin typeface="+mn-lt"/>
                        <a:ea typeface="+mn-ea"/>
                        <a:cs typeface="+mn-cs"/>
                      </a:endParaRPr>
                    </a:p>
                    <a:p>
                      <a:r>
                        <a:rPr lang="id-ID"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kiri</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milik</a:t>
                      </a:r>
                      <a:r>
                        <a:rPr lang="en-US" sz="1150" b="1" kern="1200" dirty="0">
                          <a:solidFill>
                            <a:schemeClr val="dk1"/>
                          </a:solidFill>
                          <a:effectLst/>
                          <a:latin typeface="+mn-lt"/>
                          <a:ea typeface="+mn-ea"/>
                          <a:cs typeface="+mn-cs"/>
                        </a:rPr>
                        <a:t> PT. COKRO </a:t>
                      </a:r>
                      <a:r>
                        <a:rPr lang="en-US" sz="1150" b="1" kern="1200" dirty="0" err="1">
                          <a:solidFill>
                            <a:schemeClr val="dk1"/>
                          </a:solidFill>
                          <a:effectLst/>
                          <a:latin typeface="+mn-lt"/>
                          <a:ea typeface="+mn-ea"/>
                          <a:cs typeface="+mn-cs"/>
                        </a:rPr>
                        <a:t>tidak</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boleh</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dikerjakan</a:t>
                      </a:r>
                      <a:r>
                        <a:rPr lang="en-US" sz="1150" b="1" kern="1200" dirty="0">
                          <a:solidFill>
                            <a:schemeClr val="dk1"/>
                          </a:solidFill>
                          <a:effectLst/>
                          <a:latin typeface="+mn-lt"/>
                          <a:ea typeface="+mn-ea"/>
                          <a:cs typeface="+mn-cs"/>
                        </a:rPr>
                        <a:t> oleh </a:t>
                      </a:r>
                      <a:r>
                        <a:rPr lang="en-US" sz="1150" b="1" kern="1200" dirty="0" err="1">
                          <a:solidFill>
                            <a:schemeClr val="dk1"/>
                          </a:solidFill>
                          <a:effectLst/>
                          <a:latin typeface="+mn-lt"/>
                          <a:ea typeface="+mn-ea"/>
                          <a:cs typeface="+mn-cs"/>
                        </a:rPr>
                        <a:t>pemiliknya</a:t>
                      </a:r>
                      <a:endParaRPr lang="en-US" sz="1150" b="1" kern="1200" dirty="0">
                        <a:solidFill>
                          <a:schemeClr val="dk1"/>
                        </a:solidFill>
                        <a:effectLst/>
                        <a:latin typeface="+mn-lt"/>
                        <a:ea typeface="+mn-ea"/>
                        <a:cs typeface="+mn-cs"/>
                      </a:endParaRPr>
                    </a:p>
                    <a:p>
                      <a:r>
                        <a:rPr lang="id-ID" sz="1150" b="1" kern="1200" dirty="0">
                          <a:solidFill>
                            <a:schemeClr val="dk1"/>
                          </a:solidFill>
                          <a:effectLst/>
                          <a:latin typeface="+mn-lt"/>
                          <a:ea typeface="+mn-ea"/>
                          <a:cs typeface="+mn-cs"/>
                        </a:rPr>
                        <a:t>4.</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Untuk</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Pekerjaan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Campuran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Aspal</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Panas</a:t>
                      </a:r>
                      <a:r>
                        <a:rPr lang="en-US" sz="1150" b="1" kern="1200" dirty="0">
                          <a:solidFill>
                            <a:schemeClr val="dk1"/>
                          </a:solidFill>
                          <a:effectLst/>
                          <a:latin typeface="+mn-lt"/>
                          <a:ea typeface="+mn-ea"/>
                          <a:cs typeface="+mn-cs"/>
                        </a:rPr>
                        <a:t> yang </a:t>
                      </a:r>
                      <a:r>
                        <a:rPr lang="en-US" sz="1150" b="1" kern="1200" dirty="0" err="1">
                          <a:solidFill>
                            <a:schemeClr val="dk1"/>
                          </a:solidFill>
                          <a:effectLst/>
                          <a:latin typeface="+mn-lt"/>
                          <a:ea typeface="+mn-ea"/>
                          <a:cs typeface="+mn-cs"/>
                        </a:rPr>
                        <a:t>seharusnya</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dikerjakan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dengan</a:t>
                      </a:r>
                      <a:r>
                        <a:rPr lang="en-US" sz="1150" b="1" kern="1200" dirty="0">
                          <a:solidFill>
                            <a:schemeClr val="dk1"/>
                          </a:solidFill>
                          <a:effectLst/>
                          <a:latin typeface="+mn-lt"/>
                          <a:ea typeface="+mn-ea"/>
                          <a:cs typeface="+mn-cs"/>
                        </a:rPr>
                        <a:t> </a:t>
                      </a:r>
                      <a:r>
                        <a:rPr lang="id-ID"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ukuran</a:t>
                      </a:r>
                      <a:r>
                        <a:rPr lang="en-US" sz="1150" b="1" kern="1200" dirty="0">
                          <a:solidFill>
                            <a:schemeClr val="dk1"/>
                          </a:solidFill>
                          <a:effectLst/>
                          <a:latin typeface="+mn-lt"/>
                          <a:ea typeface="+mn-ea"/>
                          <a:cs typeface="+mn-cs"/>
                        </a:rPr>
                        <a:t> 40 x 40 </a:t>
                      </a:r>
                      <a:endParaRPr lang="id-ID" sz="1150" b="1" kern="1200" dirty="0">
                        <a:solidFill>
                          <a:schemeClr val="dk1"/>
                        </a:solidFill>
                        <a:effectLst/>
                        <a:latin typeface="+mn-lt"/>
                        <a:ea typeface="+mn-ea"/>
                        <a:cs typeface="+mn-cs"/>
                      </a:endParaRPr>
                    </a:p>
                    <a:p>
                      <a:r>
                        <a:rPr lang="id-ID" sz="1150" b="1" kern="1200" dirty="0">
                          <a:solidFill>
                            <a:schemeClr val="dk1"/>
                          </a:solidFill>
                          <a:effectLst/>
                          <a:latin typeface="+mn-lt"/>
                          <a:ea typeface="+mn-ea"/>
                          <a:cs typeface="+mn-cs"/>
                        </a:rPr>
                        <a:t>    </a:t>
                      </a:r>
                      <a:r>
                        <a:rPr lang="en-US" sz="1150" b="1" kern="1200" dirty="0">
                          <a:solidFill>
                            <a:schemeClr val="dk1"/>
                          </a:solidFill>
                          <a:effectLst/>
                          <a:latin typeface="+mn-lt"/>
                          <a:ea typeface="+mn-ea"/>
                          <a:cs typeface="+mn-cs"/>
                        </a:rPr>
                        <a:t>cm, </a:t>
                      </a:r>
                      <a:r>
                        <a:rPr lang="en-US" sz="1150" b="1" kern="1200" dirty="0" err="1">
                          <a:solidFill>
                            <a:schemeClr val="dk1"/>
                          </a:solidFill>
                          <a:effectLst/>
                          <a:latin typeface="+mn-lt"/>
                          <a:ea typeface="+mn-ea"/>
                          <a:cs typeface="+mn-cs"/>
                        </a:rPr>
                        <a:t>untuk</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pengaplikasian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dilapangan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tidak</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ada</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kerusakan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dengan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ukuran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tersebut</a:t>
                      </a:r>
                      <a:r>
                        <a:rPr lang="en-US" sz="1150" b="1" kern="1200" dirty="0">
                          <a:solidFill>
                            <a:schemeClr val="dk1"/>
                          </a:solidFill>
                          <a:effectLst/>
                          <a:latin typeface="+mn-lt"/>
                          <a:ea typeface="+mn-ea"/>
                          <a:cs typeface="+mn-cs"/>
                        </a:rPr>
                        <a:t>, yang </a:t>
                      </a:r>
                      <a:r>
                        <a:rPr lang="en-US" sz="1150" b="1" kern="1200" dirty="0" err="1">
                          <a:solidFill>
                            <a:schemeClr val="dk1"/>
                          </a:solidFill>
                          <a:effectLst/>
                          <a:latin typeface="+mn-lt"/>
                          <a:ea typeface="+mn-ea"/>
                          <a:cs typeface="+mn-cs"/>
                        </a:rPr>
                        <a:t>ada</a:t>
                      </a:r>
                      <a:r>
                        <a:rPr lang="en-US" sz="1150" b="1" kern="1200" dirty="0">
                          <a:solidFill>
                            <a:schemeClr val="dk1"/>
                          </a:solidFill>
                          <a:effectLst/>
                          <a:latin typeface="+mn-lt"/>
                          <a:ea typeface="+mn-ea"/>
                          <a:cs typeface="+mn-cs"/>
                        </a:rPr>
                        <a:t> </a:t>
                      </a:r>
                      <a:endParaRPr lang="id-ID" sz="1150" b="1" kern="1200" dirty="0">
                        <a:solidFill>
                          <a:schemeClr val="dk1"/>
                        </a:solidFill>
                        <a:effectLst/>
                        <a:latin typeface="+mn-lt"/>
                        <a:ea typeface="+mn-ea"/>
                        <a:cs typeface="+mn-cs"/>
                      </a:endParaRPr>
                    </a:p>
                    <a:p>
                      <a:r>
                        <a:rPr lang="id-ID"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kerusakan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lebih</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dari</a:t>
                      </a:r>
                      <a:r>
                        <a:rPr lang="en-US" sz="1150" b="1" kern="1200" dirty="0">
                          <a:solidFill>
                            <a:schemeClr val="dk1"/>
                          </a:solidFill>
                          <a:effectLst/>
                          <a:latin typeface="+mn-lt"/>
                          <a:ea typeface="+mn-ea"/>
                          <a:cs typeface="+mn-cs"/>
                        </a:rPr>
                        <a:t> 40 x 40 cm, </a:t>
                      </a:r>
                      <a:r>
                        <a:rPr lang="en-US" sz="1150" b="1" kern="1200" dirty="0" err="1">
                          <a:solidFill>
                            <a:schemeClr val="dk1"/>
                          </a:solidFill>
                          <a:effectLst/>
                          <a:latin typeface="+mn-lt"/>
                          <a:ea typeface="+mn-ea"/>
                          <a:cs typeface="+mn-cs"/>
                        </a:rPr>
                        <a:t>sehingga</a:t>
                      </a:r>
                      <a:r>
                        <a:rPr lang="en-US" sz="1150" b="1" kern="1200" dirty="0">
                          <a:solidFill>
                            <a:schemeClr val="dk1"/>
                          </a:solidFill>
                          <a:effectLst/>
                          <a:latin typeface="+mn-lt"/>
                          <a:ea typeface="+mn-ea"/>
                          <a:cs typeface="+mn-cs"/>
                        </a:rPr>
                        <a:t> </a:t>
                      </a:r>
                      <a:r>
                        <a:rPr lang="id-ID"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dikerjakan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menggunakan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Pekerjaan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Galian</a:t>
                      </a:r>
                      <a:r>
                        <a:rPr lang="en-US" sz="1150" b="1" kern="1200" dirty="0">
                          <a:solidFill>
                            <a:schemeClr val="dk1"/>
                          </a:solidFill>
                          <a:effectLst/>
                          <a:latin typeface="+mn-lt"/>
                          <a:ea typeface="+mn-ea"/>
                          <a:cs typeface="+mn-cs"/>
                        </a:rPr>
                        <a:t> </a:t>
                      </a:r>
                      <a:endParaRPr lang="id-ID" sz="1150" b="1" kern="1200" dirty="0">
                        <a:solidFill>
                          <a:schemeClr val="dk1"/>
                        </a:solidFill>
                        <a:effectLst/>
                        <a:latin typeface="+mn-lt"/>
                        <a:ea typeface="+mn-ea"/>
                        <a:cs typeface="+mn-cs"/>
                      </a:endParaRPr>
                    </a:p>
                    <a:p>
                      <a:r>
                        <a:rPr lang="id-ID"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Perkerasan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Beraspal</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Dengan</a:t>
                      </a:r>
                      <a:r>
                        <a:rPr lang="en-US" sz="1150" b="1" kern="1200" dirty="0">
                          <a:solidFill>
                            <a:schemeClr val="dk1"/>
                          </a:solidFill>
                          <a:effectLst/>
                          <a:latin typeface="+mn-lt"/>
                          <a:ea typeface="+mn-ea"/>
                          <a:cs typeface="+mn-cs"/>
                        </a:rPr>
                        <a:t> </a:t>
                      </a:r>
                      <a:r>
                        <a:rPr lang="id-ID"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Coldmilling</a:t>
                      </a:r>
                      <a:r>
                        <a:rPr lang="en-US" sz="1150" b="1" kern="1200" dirty="0">
                          <a:solidFill>
                            <a:schemeClr val="dk1"/>
                          </a:solidFill>
                          <a:effectLst/>
                          <a:latin typeface="+mn-lt"/>
                          <a:ea typeface="+mn-ea"/>
                          <a:cs typeface="+mn-cs"/>
                        </a:rPr>
                        <a:t> Machine</a:t>
                      </a:r>
                      <a:r>
                        <a:rPr lang="id-ID" sz="1150" b="1" kern="1200" dirty="0">
                          <a:solidFill>
                            <a:schemeClr val="dk1"/>
                          </a:solidFill>
                          <a:effectLst/>
                          <a:latin typeface="+mn-lt"/>
                          <a:ea typeface="+mn-ea"/>
                          <a:cs typeface="+mn-cs"/>
                        </a:rPr>
                        <a:t>, sehingga Penyedia ragu-2 untuk mengerjakan</a:t>
                      </a:r>
                      <a:endParaRPr lang="en-US" sz="1150" b="1" kern="1200" dirty="0">
                        <a:solidFill>
                          <a:schemeClr val="dk1"/>
                        </a:solidFill>
                        <a:effectLst/>
                        <a:latin typeface="+mn-lt"/>
                        <a:ea typeface="+mn-ea"/>
                        <a:cs typeface="+mn-cs"/>
                      </a:endParaRPr>
                    </a:p>
                    <a:p>
                      <a:r>
                        <a:rPr lang="id-ID" sz="1150" b="1" kern="1200" dirty="0">
                          <a:solidFill>
                            <a:schemeClr val="dk1"/>
                          </a:solidFill>
                          <a:effectLst/>
                          <a:latin typeface="+mn-lt"/>
                          <a:ea typeface="+mn-ea"/>
                          <a:cs typeface="+mn-cs"/>
                        </a:rPr>
                        <a:t>5.</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Untuk</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Pekerjaan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Campuran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Aspal</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Panas</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Pekerjaan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Galian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Perkerasan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Beraspal</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Dengan</a:t>
                      </a:r>
                      <a:r>
                        <a:rPr lang="en-US" sz="1150" b="1" kern="1200" dirty="0">
                          <a:solidFill>
                            <a:schemeClr val="dk1"/>
                          </a:solidFill>
                          <a:effectLst/>
                          <a:latin typeface="+mn-lt"/>
                          <a:ea typeface="+mn-ea"/>
                          <a:cs typeface="+mn-cs"/>
                        </a:rPr>
                        <a:t> </a:t>
                      </a:r>
                      <a:endParaRPr lang="id-ID" sz="1150" b="1" kern="1200" dirty="0">
                        <a:solidFill>
                          <a:schemeClr val="dk1"/>
                        </a:solidFill>
                        <a:effectLst/>
                        <a:latin typeface="+mn-lt"/>
                        <a:ea typeface="+mn-ea"/>
                        <a:cs typeface="+mn-cs"/>
                      </a:endParaRPr>
                    </a:p>
                    <a:p>
                      <a:r>
                        <a:rPr lang="id-ID"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Coldmilling</a:t>
                      </a:r>
                      <a:r>
                        <a:rPr lang="en-US" sz="1150" b="1" kern="1200" dirty="0">
                          <a:solidFill>
                            <a:schemeClr val="dk1"/>
                          </a:solidFill>
                          <a:effectLst/>
                          <a:latin typeface="+mn-lt"/>
                          <a:ea typeface="+mn-ea"/>
                          <a:cs typeface="+mn-cs"/>
                        </a:rPr>
                        <a:t> Machine dan bahu </a:t>
                      </a:r>
                      <a:r>
                        <a:rPr lang="en-US" sz="1150" b="1" kern="1200" dirty="0" err="1">
                          <a:solidFill>
                            <a:schemeClr val="dk1"/>
                          </a:solidFill>
                          <a:effectLst/>
                          <a:latin typeface="+mn-lt"/>
                          <a:ea typeface="+mn-ea"/>
                          <a:cs typeface="+mn-cs"/>
                        </a:rPr>
                        <a:t>jalan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diperkeras</a:t>
                      </a:r>
                      <a:r>
                        <a:rPr lang="en-US" sz="1150" b="1" kern="1200" dirty="0">
                          <a:solidFill>
                            <a:schemeClr val="dk1"/>
                          </a:solidFill>
                          <a:effectLst/>
                          <a:latin typeface="+mn-lt"/>
                          <a:ea typeface="+mn-ea"/>
                          <a:cs typeface="+mn-cs"/>
                        </a:rPr>
                        <a:t>  di </a:t>
                      </a:r>
                      <a:r>
                        <a:rPr lang="en-US" sz="1150" b="1" kern="1200" dirty="0" err="1">
                          <a:solidFill>
                            <a:schemeClr val="dk1"/>
                          </a:solidFill>
                          <a:effectLst/>
                          <a:latin typeface="+mn-lt"/>
                          <a:ea typeface="+mn-ea"/>
                          <a:cs typeface="+mn-cs"/>
                        </a:rPr>
                        <a:t>Ruas</a:t>
                      </a:r>
                      <a:r>
                        <a:rPr lang="en-US" sz="1150" b="1" kern="1200" dirty="0">
                          <a:solidFill>
                            <a:schemeClr val="dk1"/>
                          </a:solidFill>
                          <a:effectLst/>
                          <a:latin typeface="+mn-lt"/>
                          <a:ea typeface="+mn-ea"/>
                          <a:cs typeface="+mn-cs"/>
                        </a:rPr>
                        <a:t> Jalan </a:t>
                      </a:r>
                      <a:r>
                        <a:rPr lang="en-US" sz="1150" b="1" kern="1200" dirty="0" err="1">
                          <a:solidFill>
                            <a:schemeClr val="dk1"/>
                          </a:solidFill>
                          <a:effectLst/>
                          <a:latin typeface="+mn-lt"/>
                          <a:ea typeface="+mn-ea"/>
                          <a:cs typeface="+mn-cs"/>
                        </a:rPr>
                        <a:t>Ir</a:t>
                      </a:r>
                      <a:r>
                        <a:rPr lang="en-US" sz="1150" b="1" kern="1200" dirty="0">
                          <a:solidFill>
                            <a:schemeClr val="dk1"/>
                          </a:solidFill>
                          <a:effectLst/>
                          <a:latin typeface="+mn-lt"/>
                          <a:ea typeface="+mn-ea"/>
                          <a:cs typeface="+mn-cs"/>
                        </a:rPr>
                        <a:t> Sukarno, </a:t>
                      </a:r>
                      <a:r>
                        <a:rPr lang="en-US" sz="1150" b="1" kern="1200" dirty="0" err="1">
                          <a:solidFill>
                            <a:schemeClr val="dk1"/>
                          </a:solidFill>
                          <a:effectLst/>
                          <a:latin typeface="+mn-lt"/>
                          <a:ea typeface="+mn-ea"/>
                          <a:cs typeface="+mn-cs"/>
                        </a:rPr>
                        <a:t>dr</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Pihak</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Polres</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Batu</a:t>
                      </a:r>
                      <a:r>
                        <a:rPr lang="en-US" sz="1150" b="1" kern="1200" dirty="0">
                          <a:solidFill>
                            <a:schemeClr val="dk1"/>
                          </a:solidFill>
                          <a:effectLst/>
                          <a:latin typeface="+mn-lt"/>
                          <a:ea typeface="+mn-ea"/>
                          <a:cs typeface="+mn-cs"/>
                        </a:rPr>
                        <a:t> </a:t>
                      </a:r>
                      <a:endParaRPr lang="id-ID" sz="1150" b="1" kern="1200" dirty="0">
                        <a:solidFill>
                          <a:schemeClr val="dk1"/>
                        </a:solidFill>
                        <a:effectLst/>
                        <a:latin typeface="+mn-lt"/>
                        <a:ea typeface="+mn-ea"/>
                        <a:cs typeface="+mn-cs"/>
                      </a:endParaRPr>
                    </a:p>
                    <a:p>
                      <a:r>
                        <a:rPr lang="id-ID"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tidak</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diperbolehkan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kerja</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siang</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tetapi</a:t>
                      </a:r>
                      <a:r>
                        <a:rPr lang="en-US" sz="1150" b="1" kern="1200" dirty="0">
                          <a:solidFill>
                            <a:schemeClr val="dk1"/>
                          </a:solidFill>
                          <a:effectLst/>
                          <a:latin typeface="+mn-lt"/>
                          <a:ea typeface="+mn-ea"/>
                          <a:cs typeface="+mn-cs"/>
                        </a:rPr>
                        <a:t> di </a:t>
                      </a:r>
                      <a:r>
                        <a:rPr lang="en-US" sz="1150" b="1" kern="1200" dirty="0" err="1">
                          <a:solidFill>
                            <a:schemeClr val="dk1"/>
                          </a:solidFill>
                          <a:effectLst/>
                          <a:latin typeface="+mn-lt"/>
                          <a:ea typeface="+mn-ea"/>
                          <a:cs typeface="+mn-cs"/>
                        </a:rPr>
                        <a:t>jadwal</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dari</a:t>
                      </a:r>
                      <a:r>
                        <a:rPr lang="en-US" sz="1150" b="1" kern="1200" dirty="0">
                          <a:solidFill>
                            <a:schemeClr val="dk1"/>
                          </a:solidFill>
                          <a:effectLst/>
                          <a:latin typeface="+mn-lt"/>
                          <a:ea typeface="+mn-ea"/>
                          <a:cs typeface="+mn-cs"/>
                        </a:rPr>
                        <a:t> jam 22.00 - 05.00 WIB.</a:t>
                      </a:r>
                      <a:endParaRPr lang="en-US" sz="1150" b="1" u="none" strike="noStrike" dirty="0">
                        <a:solidFill>
                          <a:schemeClr val="tx1"/>
                        </a:solidFill>
                        <a:effectLst/>
                        <a:latin typeface="+mn-lt"/>
                      </a:endParaRPr>
                    </a:p>
                  </a:txBody>
                  <a:tcPr marL="12700" marT="11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5699729"/>
                  </a:ext>
                </a:extLst>
              </a:tr>
              <a:tr h="2971321">
                <a:tc>
                  <a:txBody>
                    <a:bodyPr/>
                    <a:lstStyle/>
                    <a:p>
                      <a:r>
                        <a:rPr lang="en-ID" sz="1150" b="1" u="none" strike="noStrike" dirty="0">
                          <a:solidFill>
                            <a:schemeClr val="tx1"/>
                          </a:solidFill>
                          <a:effectLst/>
                          <a:latin typeface="Century Gothic" panose="020B0502020202020204" pitchFamily="34" charset="0"/>
                        </a:rPr>
                        <a:t>2.</a:t>
                      </a:r>
                      <a:endParaRPr lang="en-US" sz="1150" dirty="0"/>
                    </a:p>
                  </a:txBody>
                  <a:tcPr marR="12700" marT="11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i-FI" sz="1150" b="1" u="none" strike="noStrike" dirty="0">
                          <a:solidFill>
                            <a:schemeClr val="tx1"/>
                          </a:solidFill>
                          <a:effectLst/>
                          <a:latin typeface="Century Gothic" panose="020B0502020202020204" pitchFamily="34" charset="0"/>
                        </a:rPr>
                        <a:t>Pemeliharaan Rutin Ruas Jalan UPT Malang</a:t>
                      </a:r>
                      <a:endParaRPr lang="en-US" sz="1150" dirty="0"/>
                    </a:p>
                  </a:txBody>
                  <a:tcPr marR="12700" marT="11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id-ID" sz="1150" b="1" u="none" strike="noStrike" kern="1200" cap="none" spc="0" normalizeH="0" baseline="0" noProof="0" dirty="0">
                          <a:ln>
                            <a:noFill/>
                          </a:ln>
                          <a:solidFill>
                            <a:schemeClr val="tx1"/>
                          </a:solidFill>
                          <a:effectLst/>
                          <a:uLnTx/>
                          <a:uFillTx/>
                          <a:latin typeface="Century Gothic" panose="020B0502020202020204" pitchFamily="34" charset="0"/>
                        </a:rPr>
                        <a:t>RENC.  = 71,67</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id-ID" sz="115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REAL  = 53,36</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id-ID" sz="115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Deviasi = - 18,31</a:t>
                      </a:r>
                      <a:endParaRPr kumimoji="0" lang="en-US" sz="115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txBody>
                  <a:tcPr marL="12700" marT="11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50" b="1" kern="1200" dirty="0">
                          <a:solidFill>
                            <a:schemeClr val="dk1"/>
                          </a:solidFill>
                          <a:effectLst/>
                          <a:latin typeface="+mn-lt"/>
                          <a:ea typeface="+mn-ea"/>
                          <a:cs typeface="+mn-cs"/>
                        </a:rPr>
                        <a:t>1. AMP  </a:t>
                      </a:r>
                      <a:r>
                        <a:rPr lang="en-US" sz="1150" b="1" kern="1200" dirty="0" err="1">
                          <a:solidFill>
                            <a:schemeClr val="dk1"/>
                          </a:solidFill>
                          <a:effectLst/>
                          <a:latin typeface="+mn-lt"/>
                          <a:ea typeface="+mn-ea"/>
                          <a:cs typeface="+mn-cs"/>
                        </a:rPr>
                        <a:t>lagi</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ada</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perbaikan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alat</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jadi</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bulan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juli</a:t>
                      </a:r>
                      <a:r>
                        <a:rPr lang="en-US" sz="1150" b="1" kern="1200" dirty="0">
                          <a:solidFill>
                            <a:schemeClr val="dk1"/>
                          </a:solidFill>
                          <a:effectLst/>
                          <a:latin typeface="+mn-lt"/>
                          <a:ea typeface="+mn-ea"/>
                          <a:cs typeface="+mn-cs"/>
                        </a:rPr>
                        <a:t> t</a:t>
                      </a:r>
                      <a:r>
                        <a:rPr lang="id-ID" sz="1150" b="1" kern="1200" dirty="0">
                          <a:solidFill>
                            <a:schemeClr val="dk1"/>
                          </a:solidFill>
                          <a:effectLst/>
                          <a:latin typeface="+mn-lt"/>
                          <a:ea typeface="+mn-ea"/>
                          <a:cs typeface="+mn-cs"/>
                        </a:rPr>
                        <a:t>i</a:t>
                      </a:r>
                      <a:r>
                        <a:rPr lang="en-US" sz="1150" b="1" kern="1200" dirty="0">
                          <a:solidFill>
                            <a:schemeClr val="dk1"/>
                          </a:solidFill>
                          <a:effectLst/>
                          <a:latin typeface="+mn-lt"/>
                          <a:ea typeface="+mn-ea"/>
                          <a:cs typeface="+mn-cs"/>
                        </a:rPr>
                        <a:t>d</a:t>
                      </a:r>
                      <a:r>
                        <a:rPr lang="id-ID" sz="1150" b="1" kern="1200" dirty="0">
                          <a:solidFill>
                            <a:schemeClr val="dk1"/>
                          </a:solidFill>
                          <a:effectLst/>
                          <a:latin typeface="+mn-lt"/>
                          <a:ea typeface="+mn-ea"/>
                          <a:cs typeface="+mn-cs"/>
                        </a:rPr>
                        <a:t>a</a:t>
                      </a:r>
                      <a:r>
                        <a:rPr lang="en-US" sz="1150" b="1" kern="1200" dirty="0">
                          <a:solidFill>
                            <a:schemeClr val="dk1"/>
                          </a:solidFill>
                          <a:effectLst/>
                          <a:latin typeface="+mn-lt"/>
                          <a:ea typeface="+mn-ea"/>
                          <a:cs typeface="+mn-cs"/>
                        </a:rPr>
                        <a:t>k </a:t>
                      </a:r>
                      <a:r>
                        <a:rPr lang="en-US" sz="1150" b="1" kern="1200" dirty="0" err="1">
                          <a:solidFill>
                            <a:schemeClr val="dk1"/>
                          </a:solidFill>
                          <a:effectLst/>
                          <a:latin typeface="+mn-lt"/>
                          <a:ea typeface="+mn-ea"/>
                          <a:cs typeface="+mn-cs"/>
                        </a:rPr>
                        <a:t>ada</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progres</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pengaspalan</a:t>
                      </a:r>
                      <a:r>
                        <a:rPr lang="id-ID" sz="1150" b="1" kern="1200" dirty="0">
                          <a:solidFill>
                            <a:schemeClr val="dk1"/>
                          </a:solidFill>
                          <a:effectLst/>
                          <a:latin typeface="+mn-lt"/>
                          <a:ea typeface="+mn-ea"/>
                          <a:cs typeface="+mn-cs"/>
                        </a:rPr>
                        <a:t> </a:t>
                      </a:r>
                    </a:p>
                    <a:p>
                      <a:r>
                        <a:rPr lang="en-US" sz="1150" b="1" kern="1200" dirty="0">
                          <a:solidFill>
                            <a:schemeClr val="dk1"/>
                          </a:solidFill>
                          <a:effectLst/>
                          <a:latin typeface="+mn-lt"/>
                          <a:ea typeface="+mn-ea"/>
                          <a:cs typeface="+mn-cs"/>
                        </a:rPr>
                        <a:t>2. </a:t>
                      </a:r>
                      <a:r>
                        <a:rPr lang="en-US" sz="1150" b="1" kern="1200" dirty="0" err="1">
                          <a:solidFill>
                            <a:schemeClr val="dk1"/>
                          </a:solidFill>
                          <a:effectLst/>
                          <a:latin typeface="+mn-lt"/>
                          <a:ea typeface="+mn-ea"/>
                          <a:cs typeface="+mn-cs"/>
                        </a:rPr>
                        <a:t>Pekerjaan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rutin,perataan</a:t>
                      </a:r>
                      <a:r>
                        <a:rPr lang="en-US" sz="1150" b="1" kern="1200" dirty="0">
                          <a:solidFill>
                            <a:schemeClr val="dk1"/>
                          </a:solidFill>
                          <a:effectLst/>
                          <a:latin typeface="+mn-lt"/>
                          <a:ea typeface="+mn-ea"/>
                          <a:cs typeface="+mn-cs"/>
                        </a:rPr>
                        <a:t> bahu </a:t>
                      </a:r>
                      <a:r>
                        <a:rPr lang="en-US" sz="1150" b="1" kern="1200" dirty="0" err="1">
                          <a:solidFill>
                            <a:schemeClr val="dk1"/>
                          </a:solidFill>
                          <a:effectLst/>
                          <a:latin typeface="+mn-lt"/>
                          <a:ea typeface="+mn-ea"/>
                          <a:cs typeface="+mn-cs"/>
                        </a:rPr>
                        <a:t>jalan</a:t>
                      </a:r>
                      <a:r>
                        <a:rPr lang="en-US" sz="1150" b="1" kern="1200" dirty="0">
                          <a:solidFill>
                            <a:schemeClr val="dk1"/>
                          </a:solidFill>
                          <a:effectLst/>
                          <a:latin typeface="+mn-lt"/>
                          <a:ea typeface="+mn-ea"/>
                          <a:cs typeface="+mn-cs"/>
                        </a:rPr>
                        <a:t> di wilayah </a:t>
                      </a:r>
                      <a:r>
                        <a:rPr lang="en-US" sz="1150" b="1" kern="1200" dirty="0" err="1">
                          <a:solidFill>
                            <a:schemeClr val="dk1"/>
                          </a:solidFill>
                          <a:effectLst/>
                          <a:latin typeface="+mn-lt"/>
                          <a:ea typeface="+mn-ea"/>
                          <a:cs typeface="+mn-cs"/>
                        </a:rPr>
                        <a:t>cangar</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butuh</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waktu</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lebih</a:t>
                      </a:r>
                      <a:r>
                        <a:rPr lang="en-US" sz="1150" b="1" kern="1200" dirty="0">
                          <a:solidFill>
                            <a:schemeClr val="dk1"/>
                          </a:solidFill>
                          <a:effectLst/>
                          <a:latin typeface="+mn-lt"/>
                          <a:ea typeface="+mn-ea"/>
                          <a:cs typeface="+mn-cs"/>
                        </a:rPr>
                        <a:t> lama </a:t>
                      </a:r>
                      <a:r>
                        <a:rPr lang="en-US" sz="1150" b="1" kern="1200" dirty="0" err="1">
                          <a:solidFill>
                            <a:schemeClr val="dk1"/>
                          </a:solidFill>
                          <a:effectLst/>
                          <a:latin typeface="+mn-lt"/>
                          <a:ea typeface="+mn-ea"/>
                          <a:cs typeface="+mn-cs"/>
                        </a:rPr>
                        <a:t>karena</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kondisi</a:t>
                      </a:r>
                      <a:r>
                        <a:rPr lang="id-ID" sz="1150" b="1" kern="1200" dirty="0">
                          <a:solidFill>
                            <a:schemeClr val="dk1"/>
                          </a:solidFill>
                          <a:effectLst/>
                          <a:latin typeface="+mn-lt"/>
                          <a:ea typeface="+mn-ea"/>
                          <a:cs typeface="+mn-cs"/>
                        </a:rPr>
                        <a:t> </a:t>
                      </a:r>
                    </a:p>
                    <a:p>
                      <a:r>
                        <a:rPr lang="id-ID"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medan</a:t>
                      </a:r>
                      <a:r>
                        <a:rPr lang="id-ID" sz="1150" b="1" kern="1200" dirty="0">
                          <a:solidFill>
                            <a:schemeClr val="dk1"/>
                          </a:solidFill>
                          <a:effectLst/>
                          <a:latin typeface="+mn-lt"/>
                          <a:ea typeface="+mn-ea"/>
                          <a:cs typeface="+mn-cs"/>
                        </a:rPr>
                        <a:t>, </a:t>
                      </a:r>
                      <a:r>
                        <a:rPr lang="en-US" sz="1150" b="1" kern="1200" dirty="0">
                          <a:solidFill>
                            <a:schemeClr val="dk1"/>
                          </a:solidFill>
                          <a:effectLst/>
                          <a:latin typeface="+mn-lt"/>
                          <a:ea typeface="+mn-ea"/>
                          <a:cs typeface="+mn-cs"/>
                        </a:rPr>
                        <a:t>y</a:t>
                      </a:r>
                      <a:r>
                        <a:rPr lang="id-ID" sz="1150" b="1" kern="1200" dirty="0">
                          <a:solidFill>
                            <a:schemeClr val="dk1"/>
                          </a:solidFill>
                          <a:effectLst/>
                          <a:latin typeface="+mn-lt"/>
                          <a:ea typeface="+mn-ea"/>
                          <a:cs typeface="+mn-cs"/>
                        </a:rPr>
                        <a:t>an</a:t>
                      </a:r>
                      <a:r>
                        <a:rPr lang="en-US" sz="1150" b="1" kern="1200" dirty="0">
                          <a:solidFill>
                            <a:schemeClr val="dk1"/>
                          </a:solidFill>
                          <a:effectLst/>
                          <a:latin typeface="+mn-lt"/>
                          <a:ea typeface="+mn-ea"/>
                          <a:cs typeface="+mn-cs"/>
                        </a:rPr>
                        <a:t>g </a:t>
                      </a:r>
                      <a:r>
                        <a:rPr lang="en-US" sz="1150" b="1" kern="1200" dirty="0" err="1">
                          <a:solidFill>
                            <a:schemeClr val="dk1"/>
                          </a:solidFill>
                          <a:effectLst/>
                          <a:latin typeface="+mn-lt"/>
                          <a:ea typeface="+mn-ea"/>
                          <a:cs typeface="+mn-cs"/>
                        </a:rPr>
                        <a:t>pegunungan</a:t>
                      </a:r>
                      <a:endParaRPr lang="en-US" sz="1150" b="1" kern="1200" dirty="0">
                        <a:solidFill>
                          <a:schemeClr val="dk1"/>
                        </a:solidFill>
                        <a:effectLst/>
                        <a:latin typeface="+mn-lt"/>
                        <a:ea typeface="+mn-ea"/>
                        <a:cs typeface="+mn-cs"/>
                      </a:endParaRPr>
                    </a:p>
                    <a:p>
                      <a:r>
                        <a:rPr lang="en-US" sz="1150" b="1" kern="1200" dirty="0">
                          <a:solidFill>
                            <a:schemeClr val="dk1"/>
                          </a:solidFill>
                          <a:effectLst/>
                          <a:latin typeface="+mn-lt"/>
                          <a:ea typeface="+mn-ea"/>
                          <a:cs typeface="+mn-cs"/>
                        </a:rPr>
                        <a:t>3. </a:t>
                      </a:r>
                      <a:r>
                        <a:rPr lang="en-US" sz="1150" b="1" kern="1200" dirty="0" err="1">
                          <a:solidFill>
                            <a:schemeClr val="dk1"/>
                          </a:solidFill>
                          <a:effectLst/>
                          <a:latin typeface="+mn-lt"/>
                          <a:ea typeface="+mn-ea"/>
                          <a:cs typeface="+mn-cs"/>
                        </a:rPr>
                        <a:t>Pekerjaan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sudetan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butuh</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waktu,dikarenakan</a:t>
                      </a:r>
                      <a:r>
                        <a:rPr lang="en-US" sz="1150" b="1" kern="1200" dirty="0">
                          <a:solidFill>
                            <a:schemeClr val="dk1"/>
                          </a:solidFill>
                          <a:effectLst/>
                          <a:latin typeface="+mn-lt"/>
                          <a:ea typeface="+mn-ea"/>
                          <a:cs typeface="+mn-cs"/>
                        </a:rPr>
                        <a:t> h</a:t>
                      </a:r>
                      <a:r>
                        <a:rPr lang="id-ID" sz="1150" b="1" kern="1200" dirty="0">
                          <a:solidFill>
                            <a:schemeClr val="dk1"/>
                          </a:solidFill>
                          <a:effectLst/>
                          <a:latin typeface="+mn-lt"/>
                          <a:ea typeface="+mn-ea"/>
                          <a:cs typeface="+mn-cs"/>
                        </a:rPr>
                        <a:t>a</a:t>
                      </a:r>
                      <a:r>
                        <a:rPr lang="en-US" sz="1150" b="1" kern="1200" dirty="0">
                          <a:solidFill>
                            <a:schemeClr val="dk1"/>
                          </a:solidFill>
                          <a:effectLst/>
                          <a:latin typeface="+mn-lt"/>
                          <a:ea typeface="+mn-ea"/>
                          <a:cs typeface="+mn-cs"/>
                        </a:rPr>
                        <a:t>r</a:t>
                      </a:r>
                      <a:r>
                        <a:rPr lang="id-ID" sz="1150" b="1" kern="1200" dirty="0">
                          <a:solidFill>
                            <a:schemeClr val="dk1"/>
                          </a:solidFill>
                          <a:effectLst/>
                          <a:latin typeface="+mn-lt"/>
                          <a:ea typeface="+mn-ea"/>
                          <a:cs typeface="+mn-cs"/>
                        </a:rPr>
                        <a:t>u</a:t>
                      </a:r>
                      <a:r>
                        <a:rPr lang="en-US" sz="1150" b="1" kern="1200" dirty="0">
                          <a:solidFill>
                            <a:schemeClr val="dk1"/>
                          </a:solidFill>
                          <a:effectLst/>
                          <a:latin typeface="+mn-lt"/>
                          <a:ea typeface="+mn-ea"/>
                          <a:cs typeface="+mn-cs"/>
                        </a:rPr>
                        <a:t>s </a:t>
                      </a:r>
                      <a:r>
                        <a:rPr lang="en-US" sz="1150" b="1" kern="1200" dirty="0" err="1">
                          <a:solidFill>
                            <a:schemeClr val="dk1"/>
                          </a:solidFill>
                          <a:effectLst/>
                          <a:latin typeface="+mn-lt"/>
                          <a:ea typeface="+mn-ea"/>
                          <a:cs typeface="+mn-cs"/>
                        </a:rPr>
                        <a:t>sosialisasi</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dulu</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ke</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penjual</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bunga</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karena</a:t>
                      </a:r>
                      <a:r>
                        <a:rPr lang="id-ID" sz="1150" b="1" kern="1200" dirty="0">
                          <a:solidFill>
                            <a:schemeClr val="dk1"/>
                          </a:solidFill>
                          <a:effectLst/>
                          <a:latin typeface="+mn-lt"/>
                          <a:ea typeface="+mn-ea"/>
                          <a:cs typeface="+mn-cs"/>
                        </a:rPr>
                        <a:t> </a:t>
                      </a:r>
                    </a:p>
                    <a:p>
                      <a:r>
                        <a:rPr lang="id-ID"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lapaknya</a:t>
                      </a:r>
                      <a:r>
                        <a:rPr lang="en-US" sz="1150" b="1" kern="1200" dirty="0">
                          <a:solidFill>
                            <a:schemeClr val="dk1"/>
                          </a:solidFill>
                          <a:effectLst/>
                          <a:latin typeface="+mn-lt"/>
                          <a:ea typeface="+mn-ea"/>
                          <a:cs typeface="+mn-cs"/>
                        </a:rPr>
                        <a:t> h</a:t>
                      </a:r>
                      <a:r>
                        <a:rPr lang="id-ID" sz="1150" b="1" kern="1200" dirty="0">
                          <a:solidFill>
                            <a:schemeClr val="dk1"/>
                          </a:solidFill>
                          <a:effectLst/>
                          <a:latin typeface="+mn-lt"/>
                          <a:ea typeface="+mn-ea"/>
                          <a:cs typeface="+mn-cs"/>
                        </a:rPr>
                        <a:t>a</a:t>
                      </a:r>
                      <a:r>
                        <a:rPr lang="en-US" sz="1150" b="1" kern="1200" dirty="0">
                          <a:solidFill>
                            <a:schemeClr val="dk1"/>
                          </a:solidFill>
                          <a:effectLst/>
                          <a:latin typeface="+mn-lt"/>
                          <a:ea typeface="+mn-ea"/>
                          <a:cs typeface="+mn-cs"/>
                        </a:rPr>
                        <a:t>r</a:t>
                      </a:r>
                      <a:r>
                        <a:rPr lang="id-ID" sz="1150" b="1" kern="1200" dirty="0">
                          <a:solidFill>
                            <a:schemeClr val="dk1"/>
                          </a:solidFill>
                          <a:effectLst/>
                          <a:latin typeface="+mn-lt"/>
                          <a:ea typeface="+mn-ea"/>
                          <a:cs typeface="+mn-cs"/>
                        </a:rPr>
                        <a:t>u</a:t>
                      </a:r>
                      <a:r>
                        <a:rPr lang="en-US" sz="1150" b="1" kern="1200" dirty="0">
                          <a:solidFill>
                            <a:schemeClr val="dk1"/>
                          </a:solidFill>
                          <a:effectLst/>
                          <a:latin typeface="+mn-lt"/>
                          <a:ea typeface="+mn-ea"/>
                          <a:cs typeface="+mn-cs"/>
                        </a:rPr>
                        <a:t>s </a:t>
                      </a:r>
                      <a:r>
                        <a:rPr lang="en-US" sz="1150" b="1" kern="1200" dirty="0" err="1">
                          <a:solidFill>
                            <a:schemeClr val="dk1"/>
                          </a:solidFill>
                          <a:effectLst/>
                          <a:latin typeface="+mn-lt"/>
                          <a:ea typeface="+mn-ea"/>
                          <a:cs typeface="+mn-cs"/>
                        </a:rPr>
                        <a:t>dibongkar,t</a:t>
                      </a:r>
                      <a:r>
                        <a:rPr lang="id-ID" sz="1150" b="1" kern="1200" dirty="0">
                          <a:solidFill>
                            <a:schemeClr val="dk1"/>
                          </a:solidFill>
                          <a:effectLst/>
                          <a:latin typeface="+mn-lt"/>
                          <a:ea typeface="+mn-ea"/>
                          <a:cs typeface="+mn-cs"/>
                        </a:rPr>
                        <a:t>e</a:t>
                      </a:r>
                      <a:r>
                        <a:rPr lang="en-US" sz="1150" b="1" kern="1200" dirty="0" err="1">
                          <a:solidFill>
                            <a:schemeClr val="dk1"/>
                          </a:solidFill>
                          <a:effectLst/>
                          <a:latin typeface="+mn-lt"/>
                          <a:ea typeface="+mn-ea"/>
                          <a:cs typeface="+mn-cs"/>
                        </a:rPr>
                        <a:t>rus</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dikembalikan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lagi</a:t>
                      </a:r>
                      <a:r>
                        <a:rPr lang="en-US" sz="1150" b="1" kern="1200" dirty="0">
                          <a:solidFill>
                            <a:schemeClr val="dk1"/>
                          </a:solidFill>
                          <a:effectLst/>
                          <a:latin typeface="+mn-lt"/>
                          <a:ea typeface="+mn-ea"/>
                          <a:cs typeface="+mn-cs"/>
                        </a:rPr>
                        <a:t>.</a:t>
                      </a:r>
                    </a:p>
                    <a:p>
                      <a:r>
                        <a:rPr lang="en-US" sz="1150" b="1" kern="1200" dirty="0">
                          <a:solidFill>
                            <a:schemeClr val="dk1"/>
                          </a:solidFill>
                          <a:effectLst/>
                          <a:latin typeface="+mn-lt"/>
                          <a:ea typeface="+mn-ea"/>
                          <a:cs typeface="+mn-cs"/>
                        </a:rPr>
                        <a:t>4. </a:t>
                      </a:r>
                      <a:r>
                        <a:rPr lang="en-US" sz="1150" b="1" kern="1200" dirty="0" err="1">
                          <a:solidFill>
                            <a:schemeClr val="dk1"/>
                          </a:solidFill>
                          <a:effectLst/>
                          <a:latin typeface="+mn-lt"/>
                          <a:ea typeface="+mn-ea"/>
                          <a:cs typeface="+mn-cs"/>
                        </a:rPr>
                        <a:t>Menunggu</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konformasi</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dari</a:t>
                      </a:r>
                      <a:r>
                        <a:rPr lang="en-US" sz="1150" b="1" kern="1200" dirty="0">
                          <a:solidFill>
                            <a:schemeClr val="dk1"/>
                          </a:solidFill>
                          <a:effectLst/>
                          <a:latin typeface="+mn-lt"/>
                          <a:ea typeface="+mn-ea"/>
                          <a:cs typeface="+mn-cs"/>
                        </a:rPr>
                        <a:t> </a:t>
                      </a:r>
                      <a:r>
                        <a:rPr lang="id-ID" sz="1150" b="1" kern="1200" dirty="0">
                          <a:solidFill>
                            <a:schemeClr val="dk1"/>
                          </a:solidFill>
                          <a:effectLst/>
                          <a:latin typeface="+mn-lt"/>
                          <a:ea typeface="+mn-ea"/>
                          <a:cs typeface="+mn-cs"/>
                        </a:rPr>
                        <a:t>D</a:t>
                      </a:r>
                      <a:r>
                        <a:rPr lang="en-US" sz="1150" b="1" kern="1200" dirty="0" err="1">
                          <a:solidFill>
                            <a:schemeClr val="dk1"/>
                          </a:solidFill>
                          <a:effectLst/>
                          <a:latin typeface="+mn-lt"/>
                          <a:ea typeface="+mn-ea"/>
                          <a:cs typeface="+mn-cs"/>
                        </a:rPr>
                        <a:t>ishub</a:t>
                      </a:r>
                      <a:r>
                        <a:rPr lang="id-ID" sz="1150" b="1" kern="1200" dirty="0">
                          <a:solidFill>
                            <a:schemeClr val="dk1"/>
                          </a:solidFill>
                          <a:effectLst/>
                          <a:latin typeface="+mn-lt"/>
                          <a:ea typeface="+mn-ea"/>
                          <a:cs typeface="+mn-cs"/>
                        </a:rPr>
                        <a:t>. Prov. Jatim. </a:t>
                      </a:r>
                      <a:r>
                        <a:rPr lang="en-US" sz="1150" b="1" kern="1200" dirty="0" err="1">
                          <a:solidFill>
                            <a:schemeClr val="dk1"/>
                          </a:solidFill>
                          <a:effectLst/>
                          <a:latin typeface="+mn-lt"/>
                          <a:ea typeface="+mn-ea"/>
                          <a:cs typeface="+mn-cs"/>
                        </a:rPr>
                        <a:t>biar</a:t>
                      </a:r>
                      <a:r>
                        <a:rPr lang="en-US" sz="1150" b="1" kern="1200" dirty="0">
                          <a:solidFill>
                            <a:schemeClr val="dk1"/>
                          </a:solidFill>
                          <a:effectLst/>
                          <a:latin typeface="+mn-lt"/>
                          <a:ea typeface="+mn-ea"/>
                          <a:cs typeface="+mn-cs"/>
                        </a:rPr>
                        <a:t> t</a:t>
                      </a:r>
                      <a:r>
                        <a:rPr lang="id-ID" sz="1150" b="1" kern="1200" dirty="0">
                          <a:solidFill>
                            <a:schemeClr val="dk1"/>
                          </a:solidFill>
                          <a:effectLst/>
                          <a:latin typeface="+mn-lt"/>
                          <a:ea typeface="+mn-ea"/>
                          <a:cs typeface="+mn-cs"/>
                        </a:rPr>
                        <a:t>i</a:t>
                      </a:r>
                      <a:r>
                        <a:rPr lang="en-US" sz="1150" b="1" kern="1200" dirty="0">
                          <a:solidFill>
                            <a:schemeClr val="dk1"/>
                          </a:solidFill>
                          <a:effectLst/>
                          <a:latin typeface="+mn-lt"/>
                          <a:ea typeface="+mn-ea"/>
                          <a:cs typeface="+mn-cs"/>
                        </a:rPr>
                        <a:t>d</a:t>
                      </a:r>
                      <a:r>
                        <a:rPr lang="id-ID" sz="1150" b="1" kern="1200" dirty="0">
                          <a:solidFill>
                            <a:schemeClr val="dk1"/>
                          </a:solidFill>
                          <a:effectLst/>
                          <a:latin typeface="+mn-lt"/>
                          <a:ea typeface="+mn-ea"/>
                          <a:cs typeface="+mn-cs"/>
                        </a:rPr>
                        <a:t>a</a:t>
                      </a:r>
                      <a:r>
                        <a:rPr lang="en-US" sz="1150" b="1" kern="1200" dirty="0">
                          <a:solidFill>
                            <a:schemeClr val="dk1"/>
                          </a:solidFill>
                          <a:effectLst/>
                          <a:latin typeface="+mn-lt"/>
                          <a:ea typeface="+mn-ea"/>
                          <a:cs typeface="+mn-cs"/>
                        </a:rPr>
                        <a:t>k overlap </a:t>
                      </a:r>
                      <a:r>
                        <a:rPr lang="en-US" sz="1150" b="1" kern="1200" dirty="0" err="1">
                          <a:solidFill>
                            <a:schemeClr val="dk1"/>
                          </a:solidFill>
                          <a:effectLst/>
                          <a:latin typeface="+mn-lt"/>
                          <a:ea typeface="+mn-ea"/>
                          <a:cs typeface="+mn-cs"/>
                        </a:rPr>
                        <a:t>pekerjaan</a:t>
                      </a:r>
                      <a:r>
                        <a:rPr lang="id-ID" sz="1150" b="1" kern="1200" dirty="0">
                          <a:solidFill>
                            <a:schemeClr val="dk1"/>
                          </a:solidFill>
                          <a:effectLst/>
                          <a:latin typeface="+mn-lt"/>
                          <a:ea typeface="+mn-ea"/>
                          <a:cs typeface="+mn-cs"/>
                        </a:rPr>
                        <a:t> marka </a:t>
                      </a:r>
                      <a:r>
                        <a:rPr lang="en-US" sz="1150" b="1" kern="1200" dirty="0">
                          <a:solidFill>
                            <a:schemeClr val="dk1"/>
                          </a:solidFill>
                          <a:effectLst/>
                          <a:latin typeface="+mn-lt"/>
                          <a:ea typeface="+mn-ea"/>
                          <a:cs typeface="+mn-cs"/>
                        </a:rPr>
                        <a:t>d</a:t>
                      </a:r>
                      <a:r>
                        <a:rPr lang="id-ID" sz="1150" b="1" kern="1200" dirty="0">
                          <a:solidFill>
                            <a:schemeClr val="dk1"/>
                          </a:solidFill>
                          <a:effectLst/>
                          <a:latin typeface="+mn-lt"/>
                          <a:ea typeface="+mn-ea"/>
                          <a:cs typeface="+mn-cs"/>
                        </a:rPr>
                        <a:t>en</a:t>
                      </a:r>
                      <a:r>
                        <a:rPr lang="en-US" sz="1150" b="1" kern="1200" dirty="0">
                          <a:solidFill>
                            <a:schemeClr val="dk1"/>
                          </a:solidFill>
                          <a:effectLst/>
                          <a:latin typeface="+mn-lt"/>
                          <a:ea typeface="+mn-ea"/>
                          <a:cs typeface="+mn-cs"/>
                        </a:rPr>
                        <a:t>g</a:t>
                      </a:r>
                      <a:r>
                        <a:rPr lang="id-ID" sz="1150" b="1" kern="1200" dirty="0">
                          <a:solidFill>
                            <a:schemeClr val="dk1"/>
                          </a:solidFill>
                          <a:effectLst/>
                          <a:latin typeface="+mn-lt"/>
                          <a:ea typeface="+mn-ea"/>
                          <a:cs typeface="+mn-cs"/>
                        </a:rPr>
                        <a:t>an </a:t>
                      </a:r>
                    </a:p>
                    <a:p>
                      <a:r>
                        <a:rPr lang="id-ID" sz="1150" b="1" kern="1200" dirty="0">
                          <a:solidFill>
                            <a:schemeClr val="dk1"/>
                          </a:solidFill>
                          <a:effectLst/>
                          <a:latin typeface="+mn-lt"/>
                          <a:ea typeface="+mn-ea"/>
                          <a:cs typeface="+mn-cs"/>
                        </a:rPr>
                        <a:t>     D</a:t>
                      </a:r>
                      <a:r>
                        <a:rPr lang="en-US" sz="1150" b="1" kern="1200" dirty="0" err="1">
                          <a:solidFill>
                            <a:schemeClr val="dk1"/>
                          </a:solidFill>
                          <a:effectLst/>
                          <a:latin typeface="+mn-lt"/>
                          <a:ea typeface="+mn-ea"/>
                          <a:cs typeface="+mn-cs"/>
                        </a:rPr>
                        <a:t>ishub</a:t>
                      </a:r>
                      <a:r>
                        <a:rPr lang="id-ID" sz="1150" b="1" kern="1200" dirty="0">
                          <a:solidFill>
                            <a:schemeClr val="dk1"/>
                          </a:solidFill>
                          <a:effectLst/>
                          <a:latin typeface="+mn-lt"/>
                          <a:ea typeface="+mn-ea"/>
                          <a:cs typeface="+mn-cs"/>
                        </a:rPr>
                        <a:t>. Prov. Jatim.</a:t>
                      </a:r>
                      <a:endParaRPr lang="en-US" sz="1150" b="1" kern="1200" dirty="0">
                        <a:solidFill>
                          <a:schemeClr val="dk1"/>
                        </a:solidFill>
                        <a:effectLst/>
                        <a:latin typeface="+mn-lt"/>
                        <a:ea typeface="+mn-ea"/>
                        <a:cs typeface="+mn-cs"/>
                      </a:endParaRPr>
                    </a:p>
                    <a:p>
                      <a:r>
                        <a:rPr lang="en-US" sz="1150" b="1" kern="1200" dirty="0">
                          <a:solidFill>
                            <a:schemeClr val="dk1"/>
                          </a:solidFill>
                          <a:effectLst/>
                          <a:latin typeface="+mn-lt"/>
                          <a:ea typeface="+mn-ea"/>
                          <a:cs typeface="+mn-cs"/>
                        </a:rPr>
                        <a:t>5.</a:t>
                      </a:r>
                      <a:r>
                        <a:rPr lang="id-ID" sz="1150" b="1" kern="1200" dirty="0">
                          <a:solidFill>
                            <a:schemeClr val="dk1"/>
                          </a:solidFill>
                          <a:effectLst/>
                          <a:latin typeface="+mn-lt"/>
                          <a:ea typeface="+mn-ea"/>
                          <a:cs typeface="+mn-cs"/>
                        </a:rPr>
                        <a:t> M</a:t>
                      </a:r>
                      <a:r>
                        <a:rPr lang="en-US" sz="1150" b="1" kern="1200" dirty="0" err="1">
                          <a:solidFill>
                            <a:schemeClr val="dk1"/>
                          </a:solidFill>
                          <a:effectLst/>
                          <a:latin typeface="+mn-lt"/>
                          <a:ea typeface="+mn-ea"/>
                          <a:cs typeface="+mn-cs"/>
                        </a:rPr>
                        <a:t>enunggu</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konformasi</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dari</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dinas</a:t>
                      </a:r>
                      <a:r>
                        <a:rPr lang="en-US" sz="1150" b="1" kern="1200" dirty="0">
                          <a:solidFill>
                            <a:schemeClr val="dk1"/>
                          </a:solidFill>
                          <a:effectLst/>
                          <a:latin typeface="+mn-lt"/>
                          <a:ea typeface="+mn-ea"/>
                          <a:cs typeface="+mn-cs"/>
                        </a:rPr>
                        <a:t> PUPR </a:t>
                      </a:r>
                      <a:r>
                        <a:rPr lang="en-US" sz="1150" b="1" kern="1200" dirty="0" err="1">
                          <a:solidFill>
                            <a:schemeClr val="dk1"/>
                          </a:solidFill>
                          <a:effectLst/>
                          <a:latin typeface="+mn-lt"/>
                          <a:ea typeface="+mn-ea"/>
                          <a:cs typeface="+mn-cs"/>
                        </a:rPr>
                        <a:t>Pemkot</a:t>
                      </a:r>
                      <a:r>
                        <a:rPr lang="id-ID" sz="1150" b="1" kern="1200" dirty="0">
                          <a:solidFill>
                            <a:schemeClr val="dk1"/>
                          </a:solidFill>
                          <a:effectLst/>
                          <a:latin typeface="+mn-lt"/>
                          <a:ea typeface="+mn-ea"/>
                          <a:cs typeface="+mn-cs"/>
                        </a:rPr>
                        <a:t>.</a:t>
                      </a:r>
                      <a:r>
                        <a:rPr lang="en-US" sz="1150" b="1" kern="1200" dirty="0">
                          <a:solidFill>
                            <a:schemeClr val="dk1"/>
                          </a:solidFill>
                          <a:effectLst/>
                          <a:latin typeface="+mn-lt"/>
                          <a:ea typeface="+mn-ea"/>
                          <a:cs typeface="+mn-cs"/>
                        </a:rPr>
                        <a:t> Malang </a:t>
                      </a:r>
                      <a:r>
                        <a:rPr lang="en-US" sz="1150" b="1" kern="1200" dirty="0" err="1">
                          <a:solidFill>
                            <a:schemeClr val="dk1"/>
                          </a:solidFill>
                          <a:effectLst/>
                          <a:latin typeface="+mn-lt"/>
                          <a:ea typeface="+mn-ea"/>
                          <a:cs typeface="+mn-cs"/>
                        </a:rPr>
                        <a:t>untuk</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pembersihan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saluran</a:t>
                      </a:r>
                      <a:r>
                        <a:rPr lang="en-US" sz="1150" b="1" kern="1200" dirty="0">
                          <a:solidFill>
                            <a:schemeClr val="dk1"/>
                          </a:solidFill>
                          <a:effectLst/>
                          <a:latin typeface="+mn-lt"/>
                          <a:ea typeface="+mn-ea"/>
                          <a:cs typeface="+mn-cs"/>
                        </a:rPr>
                        <a:t> dan </a:t>
                      </a:r>
                      <a:endParaRPr lang="id-ID" sz="1150" b="1" kern="1200" dirty="0">
                        <a:solidFill>
                          <a:schemeClr val="dk1"/>
                        </a:solidFill>
                        <a:effectLst/>
                        <a:latin typeface="+mn-lt"/>
                        <a:ea typeface="+mn-ea"/>
                        <a:cs typeface="+mn-cs"/>
                      </a:endParaRPr>
                    </a:p>
                    <a:p>
                      <a:r>
                        <a:rPr lang="id-ID"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perbaikan</a:t>
                      </a:r>
                      <a:r>
                        <a:rPr lang="en-US" sz="1150" b="1" kern="1200" dirty="0">
                          <a:solidFill>
                            <a:schemeClr val="dk1"/>
                          </a:solidFill>
                          <a:effectLst/>
                          <a:latin typeface="+mn-lt"/>
                          <a:ea typeface="+mn-ea"/>
                          <a:cs typeface="+mn-cs"/>
                        </a:rPr>
                        <a:t> pedestrian</a:t>
                      </a:r>
                    </a:p>
                    <a:p>
                      <a:r>
                        <a:rPr lang="en-US" sz="1150" b="1" kern="1200" dirty="0">
                          <a:solidFill>
                            <a:schemeClr val="dk1"/>
                          </a:solidFill>
                          <a:effectLst/>
                          <a:latin typeface="+mn-lt"/>
                          <a:ea typeface="+mn-ea"/>
                          <a:cs typeface="+mn-cs"/>
                        </a:rPr>
                        <a:t>6. </a:t>
                      </a:r>
                      <a:r>
                        <a:rPr lang="en-US" sz="1150" b="1" kern="1200" dirty="0" err="1">
                          <a:solidFill>
                            <a:schemeClr val="dk1"/>
                          </a:solidFill>
                          <a:effectLst/>
                          <a:latin typeface="+mn-lt"/>
                          <a:ea typeface="+mn-ea"/>
                          <a:cs typeface="+mn-cs"/>
                        </a:rPr>
                        <a:t>Pembersihan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saluran</a:t>
                      </a:r>
                      <a:r>
                        <a:rPr lang="en-US" sz="1150" b="1" kern="1200" dirty="0">
                          <a:solidFill>
                            <a:schemeClr val="dk1"/>
                          </a:solidFill>
                          <a:effectLst/>
                          <a:latin typeface="+mn-lt"/>
                          <a:ea typeface="+mn-ea"/>
                          <a:cs typeface="+mn-cs"/>
                        </a:rPr>
                        <a:t> di </a:t>
                      </a:r>
                      <a:r>
                        <a:rPr lang="id-ID" sz="1150" b="1" kern="1200" dirty="0">
                          <a:solidFill>
                            <a:schemeClr val="dk1"/>
                          </a:solidFill>
                          <a:effectLst/>
                          <a:latin typeface="+mn-lt"/>
                          <a:ea typeface="+mn-ea"/>
                          <a:cs typeface="+mn-cs"/>
                        </a:rPr>
                        <a:t>Ruas Jl</a:t>
                      </a:r>
                      <a:r>
                        <a:rPr lang="en-US" sz="1150" b="1" kern="1200" dirty="0">
                          <a:solidFill>
                            <a:schemeClr val="dk1"/>
                          </a:solidFill>
                          <a:effectLst/>
                          <a:latin typeface="+mn-lt"/>
                          <a:ea typeface="+mn-ea"/>
                          <a:cs typeface="+mn-cs"/>
                        </a:rPr>
                        <a:t>.</a:t>
                      </a:r>
                      <a:r>
                        <a:rPr lang="id-ID" sz="1150" b="1" kern="1200" dirty="0">
                          <a:solidFill>
                            <a:schemeClr val="dk1"/>
                          </a:solidFill>
                          <a:effectLst/>
                          <a:latin typeface="+mn-lt"/>
                          <a:ea typeface="+mn-ea"/>
                          <a:cs typeface="+mn-cs"/>
                        </a:rPr>
                        <a:t> MT.</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Haryono</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banyak</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saluran</a:t>
                      </a:r>
                      <a:r>
                        <a:rPr lang="en-US" sz="1150" b="1" kern="1200" dirty="0">
                          <a:solidFill>
                            <a:schemeClr val="dk1"/>
                          </a:solidFill>
                          <a:effectLst/>
                          <a:latin typeface="+mn-lt"/>
                          <a:ea typeface="+mn-ea"/>
                          <a:cs typeface="+mn-cs"/>
                        </a:rPr>
                        <a:t> y</a:t>
                      </a:r>
                      <a:r>
                        <a:rPr lang="id-ID" sz="1150" b="1" kern="1200" dirty="0">
                          <a:solidFill>
                            <a:schemeClr val="dk1"/>
                          </a:solidFill>
                          <a:effectLst/>
                          <a:latin typeface="+mn-lt"/>
                          <a:ea typeface="+mn-ea"/>
                          <a:cs typeface="+mn-cs"/>
                        </a:rPr>
                        <a:t>an</a:t>
                      </a:r>
                      <a:r>
                        <a:rPr lang="en-US" sz="1150" b="1" kern="1200" dirty="0">
                          <a:solidFill>
                            <a:schemeClr val="dk1"/>
                          </a:solidFill>
                          <a:effectLst/>
                          <a:latin typeface="+mn-lt"/>
                          <a:ea typeface="+mn-ea"/>
                          <a:cs typeface="+mn-cs"/>
                        </a:rPr>
                        <a:t>g </a:t>
                      </a:r>
                      <a:r>
                        <a:rPr lang="en-US" sz="1150" b="1" kern="1200" dirty="0" err="1">
                          <a:solidFill>
                            <a:schemeClr val="dk1"/>
                          </a:solidFill>
                          <a:effectLst/>
                          <a:latin typeface="+mn-lt"/>
                          <a:ea typeface="+mn-ea"/>
                          <a:cs typeface="+mn-cs"/>
                        </a:rPr>
                        <a:t>tertutup</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beton</a:t>
                      </a:r>
                      <a:r>
                        <a:rPr lang="id-ID"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sehingga</a:t>
                      </a:r>
                      <a:r>
                        <a:rPr lang="en-US" sz="1150" b="1" kern="1200" dirty="0">
                          <a:solidFill>
                            <a:schemeClr val="dk1"/>
                          </a:solidFill>
                          <a:effectLst/>
                          <a:latin typeface="+mn-lt"/>
                          <a:ea typeface="+mn-ea"/>
                          <a:cs typeface="+mn-cs"/>
                        </a:rPr>
                        <a:t> </a:t>
                      </a:r>
                      <a:endParaRPr lang="id-ID" sz="1150" b="1" kern="1200" dirty="0">
                        <a:solidFill>
                          <a:schemeClr val="dk1"/>
                        </a:solidFill>
                        <a:effectLst/>
                        <a:latin typeface="+mn-lt"/>
                        <a:ea typeface="+mn-ea"/>
                        <a:cs typeface="+mn-cs"/>
                      </a:endParaRPr>
                    </a:p>
                    <a:p>
                      <a:r>
                        <a:rPr lang="id-ID"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butuh</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waktu</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untuk</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membongkar</a:t>
                      </a:r>
                      <a:endParaRPr lang="id-ID" sz="1150" b="1" kern="1200" dirty="0">
                        <a:solidFill>
                          <a:schemeClr val="dk1"/>
                        </a:solidFill>
                        <a:effectLst/>
                        <a:latin typeface="+mn-lt"/>
                        <a:ea typeface="+mn-ea"/>
                        <a:cs typeface="+mn-cs"/>
                      </a:endParaRPr>
                    </a:p>
                    <a:p>
                      <a:r>
                        <a:rPr lang="id-ID" sz="1150" b="1" kern="1200" dirty="0">
                          <a:solidFill>
                            <a:schemeClr val="dk1"/>
                          </a:solidFill>
                          <a:effectLst/>
                          <a:latin typeface="+mn-lt"/>
                          <a:ea typeface="+mn-ea"/>
                          <a:cs typeface="+mn-cs"/>
                        </a:rPr>
                        <a:t>7.</a:t>
                      </a:r>
                      <a:r>
                        <a:rPr lang="en-US" sz="1150" b="1" kern="1200" dirty="0">
                          <a:solidFill>
                            <a:schemeClr val="dk1"/>
                          </a:solidFill>
                          <a:effectLst/>
                          <a:latin typeface="+mn-lt"/>
                          <a:ea typeface="+mn-ea"/>
                          <a:cs typeface="+mn-cs"/>
                        </a:rPr>
                        <a:t> Ada </a:t>
                      </a:r>
                      <a:r>
                        <a:rPr lang="en-US" sz="1150" b="1" kern="1200" dirty="0" err="1">
                          <a:solidFill>
                            <a:schemeClr val="dk1"/>
                          </a:solidFill>
                          <a:effectLst/>
                          <a:latin typeface="+mn-lt"/>
                          <a:ea typeface="+mn-ea"/>
                          <a:cs typeface="+mn-cs"/>
                        </a:rPr>
                        <a:t>permintaan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baik</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dari</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masyarakat</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Lurah</a:t>
                      </a:r>
                      <a:r>
                        <a:rPr lang="en-US" sz="1150" b="1" kern="1200" dirty="0">
                          <a:solidFill>
                            <a:schemeClr val="dk1"/>
                          </a:solidFill>
                          <a:effectLst/>
                          <a:latin typeface="+mn-lt"/>
                          <a:ea typeface="+mn-ea"/>
                          <a:cs typeface="+mn-cs"/>
                        </a:rPr>
                        <a:t>/</a:t>
                      </a:r>
                      <a:r>
                        <a:rPr lang="en-US" sz="1150" b="1" kern="1200" dirty="0" err="1">
                          <a:solidFill>
                            <a:schemeClr val="dk1"/>
                          </a:solidFill>
                          <a:effectLst/>
                          <a:latin typeface="+mn-lt"/>
                          <a:ea typeface="+mn-ea"/>
                          <a:cs typeface="+mn-cs"/>
                        </a:rPr>
                        <a:t>Kepala</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Desa</a:t>
                      </a:r>
                      <a:r>
                        <a:rPr lang="en-US" sz="1150" b="1" kern="1200" dirty="0">
                          <a:solidFill>
                            <a:schemeClr val="dk1"/>
                          </a:solidFill>
                          <a:effectLst/>
                          <a:latin typeface="+mn-lt"/>
                          <a:ea typeface="+mn-ea"/>
                          <a:cs typeface="+mn-cs"/>
                        </a:rPr>
                        <a:t> </a:t>
                      </a:r>
                      <a:r>
                        <a:rPr lang="id-ID" sz="1150" b="1" kern="1200" dirty="0">
                          <a:solidFill>
                            <a:schemeClr val="dk1"/>
                          </a:solidFill>
                          <a:effectLst/>
                          <a:latin typeface="+mn-lt"/>
                          <a:ea typeface="+mn-ea"/>
                          <a:cs typeface="+mn-cs"/>
                        </a:rPr>
                        <a:t>yang belum ter</a:t>
                      </a:r>
                      <a:r>
                        <a:rPr lang="en-US" sz="1150" b="1" kern="1200" dirty="0" err="1">
                          <a:solidFill>
                            <a:schemeClr val="dk1"/>
                          </a:solidFill>
                          <a:effectLst/>
                          <a:latin typeface="+mn-lt"/>
                          <a:ea typeface="+mn-ea"/>
                          <a:cs typeface="+mn-cs"/>
                        </a:rPr>
                        <a:t>penuhi</a:t>
                      </a:r>
                      <a:endParaRPr lang="en-US" sz="1150" b="1" kern="1200" dirty="0">
                        <a:solidFill>
                          <a:schemeClr val="dk1"/>
                        </a:solidFill>
                        <a:effectLst/>
                        <a:latin typeface="+mn-lt"/>
                        <a:ea typeface="+mn-ea"/>
                        <a:cs typeface="+mn-cs"/>
                      </a:endParaRPr>
                    </a:p>
                    <a:p>
                      <a:r>
                        <a:rPr lang="id-ID" sz="1150" b="1" kern="1200" dirty="0">
                          <a:solidFill>
                            <a:schemeClr val="dk1"/>
                          </a:solidFill>
                          <a:effectLst/>
                          <a:latin typeface="+mn-lt"/>
                          <a:ea typeface="+mn-ea"/>
                          <a:cs typeface="+mn-cs"/>
                        </a:rPr>
                        <a:t>8.</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Perlu</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pekerjaan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pasangan</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batu</a:t>
                      </a:r>
                      <a:r>
                        <a:rPr lang="en-US" sz="1150" b="1" kern="1200" dirty="0">
                          <a:solidFill>
                            <a:schemeClr val="dk1"/>
                          </a:solidFill>
                          <a:effectLst/>
                          <a:latin typeface="+mn-lt"/>
                          <a:ea typeface="+mn-ea"/>
                          <a:cs typeface="+mn-cs"/>
                        </a:rPr>
                        <a:t> </a:t>
                      </a:r>
                      <a:r>
                        <a:rPr lang="id-ID" sz="1150" b="1" kern="1200" dirty="0">
                          <a:solidFill>
                            <a:schemeClr val="dk1"/>
                          </a:solidFill>
                          <a:effectLst/>
                          <a:latin typeface="+mn-lt"/>
                          <a:ea typeface="+mn-ea"/>
                          <a:cs typeface="+mn-cs"/>
                        </a:rPr>
                        <a:t>dan saluran diperkeras </a:t>
                      </a:r>
                      <a:r>
                        <a:rPr lang="en-US" sz="1150" b="1" kern="1200" dirty="0">
                          <a:solidFill>
                            <a:schemeClr val="dk1"/>
                          </a:solidFill>
                          <a:effectLst/>
                          <a:latin typeface="+mn-lt"/>
                          <a:ea typeface="+mn-ea"/>
                          <a:cs typeface="+mn-cs"/>
                        </a:rPr>
                        <a:t>di </a:t>
                      </a:r>
                      <a:r>
                        <a:rPr lang="en-US" sz="1150" b="1" kern="1200" dirty="0" err="1">
                          <a:solidFill>
                            <a:schemeClr val="dk1"/>
                          </a:solidFill>
                          <a:effectLst/>
                          <a:latin typeface="+mn-lt"/>
                          <a:ea typeface="+mn-ea"/>
                          <a:cs typeface="+mn-cs"/>
                        </a:rPr>
                        <a:t>Ruas</a:t>
                      </a:r>
                      <a:r>
                        <a:rPr lang="en-US" sz="1150" b="1" kern="1200" dirty="0">
                          <a:solidFill>
                            <a:schemeClr val="dk1"/>
                          </a:solidFill>
                          <a:effectLst/>
                          <a:latin typeface="+mn-lt"/>
                          <a:ea typeface="+mn-ea"/>
                          <a:cs typeface="+mn-cs"/>
                        </a:rPr>
                        <a:t> Jalan Raya </a:t>
                      </a:r>
                      <a:r>
                        <a:rPr lang="en-US" sz="1150" b="1" kern="1200" dirty="0" err="1">
                          <a:solidFill>
                            <a:schemeClr val="dk1"/>
                          </a:solidFill>
                          <a:effectLst/>
                          <a:latin typeface="+mn-lt"/>
                          <a:ea typeface="+mn-ea"/>
                          <a:cs typeface="+mn-cs"/>
                        </a:rPr>
                        <a:t>Cangar</a:t>
                      </a:r>
                      <a:r>
                        <a:rPr lang="id-ID" sz="1150" b="1" kern="1200" dirty="0">
                          <a:solidFill>
                            <a:schemeClr val="dk1"/>
                          </a:solidFill>
                          <a:effectLst/>
                          <a:latin typeface="+mn-lt"/>
                          <a:ea typeface="+mn-ea"/>
                          <a:cs typeface="+mn-cs"/>
                        </a:rPr>
                        <a:t> dan </a:t>
                      </a:r>
                    </a:p>
                    <a:p>
                      <a:r>
                        <a:rPr lang="id-ID" sz="1150" b="1" kern="1200" dirty="0">
                          <a:solidFill>
                            <a:schemeClr val="dk1"/>
                          </a:solidFill>
                          <a:effectLst/>
                          <a:latin typeface="+mn-lt"/>
                          <a:ea typeface="+mn-ea"/>
                          <a:cs typeface="+mn-cs"/>
                        </a:rPr>
                        <a:t>   </a:t>
                      </a:r>
                      <a:r>
                        <a:rPr lang="en-US" sz="1150" b="1" kern="1200" dirty="0">
                          <a:solidFill>
                            <a:schemeClr val="dk1"/>
                          </a:solidFill>
                          <a:effectLst/>
                          <a:latin typeface="+mn-lt"/>
                          <a:ea typeface="+mn-ea"/>
                          <a:cs typeface="+mn-cs"/>
                        </a:rPr>
                        <a:t>Jalan Raya </a:t>
                      </a:r>
                      <a:r>
                        <a:rPr lang="id-ID" sz="1150" b="1" kern="1200" dirty="0">
                          <a:solidFill>
                            <a:schemeClr val="dk1"/>
                          </a:solidFill>
                          <a:effectLst/>
                          <a:latin typeface="+mn-lt"/>
                          <a:ea typeface="+mn-ea"/>
                          <a:cs typeface="+mn-cs"/>
                        </a:rPr>
                        <a:t>tulungrejo</a:t>
                      </a:r>
                      <a:r>
                        <a:rPr lang="en-US" sz="1150" b="1" kern="1200" dirty="0">
                          <a:solidFill>
                            <a:schemeClr val="dk1"/>
                          </a:solidFill>
                          <a:effectLst/>
                          <a:latin typeface="+mn-lt"/>
                          <a:ea typeface="+mn-ea"/>
                          <a:cs typeface="+mn-cs"/>
                        </a:rPr>
                        <a:t>, </a:t>
                      </a:r>
                      <a:r>
                        <a:rPr lang="en-US" sz="1150" b="1" kern="1200" dirty="0" err="1">
                          <a:solidFill>
                            <a:schemeClr val="dk1"/>
                          </a:solidFill>
                          <a:effectLst/>
                          <a:latin typeface="+mn-lt"/>
                          <a:ea typeface="+mn-ea"/>
                          <a:cs typeface="+mn-cs"/>
                        </a:rPr>
                        <a:t>karena</a:t>
                      </a:r>
                      <a:r>
                        <a:rPr lang="en-US" sz="1150" b="1" kern="1200" dirty="0">
                          <a:solidFill>
                            <a:schemeClr val="dk1"/>
                          </a:solidFill>
                          <a:effectLst/>
                          <a:latin typeface="+mn-lt"/>
                          <a:ea typeface="+mn-ea"/>
                          <a:cs typeface="+mn-cs"/>
                        </a:rPr>
                        <a:t> bahu </a:t>
                      </a:r>
                      <a:r>
                        <a:rPr lang="en-US" sz="1150" b="1" kern="1200" dirty="0" err="1">
                          <a:solidFill>
                            <a:schemeClr val="dk1"/>
                          </a:solidFill>
                          <a:effectLst/>
                          <a:latin typeface="+mn-lt"/>
                          <a:ea typeface="+mn-ea"/>
                          <a:cs typeface="+mn-cs"/>
                        </a:rPr>
                        <a:t>jalan</a:t>
                      </a:r>
                      <a:r>
                        <a:rPr lang="en-US" sz="1150" b="1" kern="1200" dirty="0">
                          <a:solidFill>
                            <a:schemeClr val="dk1"/>
                          </a:solidFill>
                          <a:effectLst/>
                          <a:latin typeface="+mn-lt"/>
                          <a:ea typeface="+mn-ea"/>
                          <a:cs typeface="+mn-cs"/>
                        </a:rPr>
                        <a:t> yang </a:t>
                      </a:r>
                      <a:r>
                        <a:rPr lang="en-US" sz="1150" b="1" kern="1200" dirty="0" err="1">
                          <a:solidFill>
                            <a:schemeClr val="dk1"/>
                          </a:solidFill>
                          <a:effectLst/>
                          <a:latin typeface="+mn-lt"/>
                          <a:ea typeface="+mn-ea"/>
                          <a:cs typeface="+mn-cs"/>
                        </a:rPr>
                        <a:t>mengalami</a:t>
                      </a:r>
                      <a:r>
                        <a:rPr lang="en-US" sz="1150" b="1" kern="1200" dirty="0">
                          <a:solidFill>
                            <a:schemeClr val="dk1"/>
                          </a:solidFill>
                          <a:effectLst/>
                          <a:latin typeface="+mn-lt"/>
                          <a:ea typeface="+mn-ea"/>
                          <a:cs typeface="+mn-cs"/>
                        </a:rPr>
                        <a:t> </a:t>
                      </a:r>
                      <a:r>
                        <a:rPr lang="id-ID" sz="1150" b="1" kern="1200" dirty="0">
                          <a:solidFill>
                            <a:schemeClr val="dk1"/>
                          </a:solidFill>
                          <a:effectLst/>
                          <a:latin typeface="+mn-lt"/>
                          <a:ea typeface="+mn-ea"/>
                          <a:cs typeface="+mn-cs"/>
                        </a:rPr>
                        <a:t> </a:t>
                      </a:r>
                      <a:r>
                        <a:rPr lang="en-US" sz="1150" b="1" kern="1200" dirty="0">
                          <a:solidFill>
                            <a:schemeClr val="dk1"/>
                          </a:solidFill>
                          <a:effectLst/>
                          <a:latin typeface="+mn-lt"/>
                          <a:ea typeface="+mn-ea"/>
                          <a:cs typeface="+mn-cs"/>
                        </a:rPr>
                        <a:t>scoring</a:t>
                      </a:r>
                      <a:r>
                        <a:rPr lang="id-ID" sz="1150" b="1" kern="1200" dirty="0">
                          <a:solidFill>
                            <a:schemeClr val="dk1"/>
                          </a:solidFill>
                          <a:effectLst/>
                          <a:latin typeface="+mn-lt"/>
                          <a:ea typeface="+mn-ea"/>
                          <a:cs typeface="+mn-cs"/>
                        </a:rPr>
                        <a:t> dan lahan pertanian yang </a:t>
                      </a:r>
                    </a:p>
                    <a:p>
                      <a:r>
                        <a:rPr lang="id-ID" sz="1150" b="1" kern="1200" dirty="0">
                          <a:solidFill>
                            <a:schemeClr val="dk1"/>
                          </a:solidFill>
                          <a:effectLst/>
                          <a:latin typeface="+mn-lt"/>
                          <a:ea typeface="+mn-ea"/>
                          <a:cs typeface="+mn-cs"/>
                        </a:rPr>
                        <a:t>    sering longsor</a:t>
                      </a:r>
                      <a:endParaRPr lang="en-US" sz="1150" b="1" kern="1200" dirty="0">
                        <a:solidFill>
                          <a:schemeClr val="dk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en-US" sz="1150" b="1" u="none" strike="noStrike" dirty="0">
                        <a:solidFill>
                          <a:schemeClr val="tx1"/>
                        </a:solidFill>
                        <a:effectLst/>
                        <a:latin typeface="Century Gothic" panose="020B0502020202020204" pitchFamily="34" charset="0"/>
                      </a:endParaRPr>
                    </a:p>
                  </a:txBody>
                  <a:tcPr marL="12700" marT="115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3119216"/>
                  </a:ext>
                </a:extLst>
              </a:tr>
            </a:tbl>
          </a:graphicData>
        </a:graphic>
      </p:graphicFrame>
    </p:spTree>
  </p:cSld>
  <p:clrMapOvr>
    <a:masterClrMapping/>
  </p:clrMapOvr>
  <p:transition spd="slow"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C1B76-946D-4FD0-B0DA-E3BD1DBB8BEA}"/>
              </a:ext>
            </a:extLst>
          </p:cNvPr>
          <p:cNvPicPr>
            <a:picLocks noChangeAspect="1"/>
          </p:cNvPicPr>
          <p:nvPr/>
        </p:nvPicPr>
        <p:blipFill rotWithShape="1">
          <a:blip r:embed="rId2"/>
          <a:srcRect l="21280" t="16273" r="21781" b="13595"/>
          <a:stretch/>
        </p:blipFill>
        <p:spPr>
          <a:xfrm>
            <a:off x="212558" y="770022"/>
            <a:ext cx="9480883" cy="6087978"/>
          </a:xfrm>
          <a:prstGeom prst="rect">
            <a:avLst/>
          </a:prstGeom>
        </p:spPr>
      </p:pic>
    </p:spTree>
    <p:extLst>
      <p:ext uri="{BB962C8B-B14F-4D97-AF65-F5344CB8AC3E}">
        <p14:creationId xmlns:p14="http://schemas.microsoft.com/office/powerpoint/2010/main" val="214989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0DC5D9-AC1E-44C0-AC14-3768E734D9AC}"/>
              </a:ext>
            </a:extLst>
          </p:cNvPr>
          <p:cNvPicPr>
            <a:picLocks noChangeAspect="1"/>
          </p:cNvPicPr>
          <p:nvPr/>
        </p:nvPicPr>
        <p:blipFill rotWithShape="1">
          <a:blip r:embed="rId2"/>
          <a:srcRect l="12535" t="7463" r="13231" b="15495"/>
          <a:stretch/>
        </p:blipFill>
        <p:spPr>
          <a:xfrm>
            <a:off x="231007" y="760396"/>
            <a:ext cx="9452008" cy="6097603"/>
          </a:xfrm>
          <a:prstGeom prst="rect">
            <a:avLst/>
          </a:prstGeom>
        </p:spPr>
      </p:pic>
    </p:spTree>
    <p:extLst>
      <p:ext uri="{BB962C8B-B14F-4D97-AF65-F5344CB8AC3E}">
        <p14:creationId xmlns:p14="http://schemas.microsoft.com/office/powerpoint/2010/main" val="398634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1B216AE-EB11-4E0C-B12F-17658A8D9F9F}"/>
              </a:ext>
            </a:extLst>
          </p:cNvPr>
          <p:cNvSpPr>
            <a:spLocks noGrp="1"/>
          </p:cNvSpPr>
          <p:nvPr>
            <p:ph type="title"/>
          </p:nvPr>
        </p:nvSpPr>
        <p:spPr>
          <a:xfrm>
            <a:off x="661279" y="522982"/>
            <a:ext cx="1778212" cy="4597657"/>
          </a:xfrm>
        </p:spPr>
        <p:txBody>
          <a:bodyPr>
            <a:normAutofit/>
          </a:bodyPr>
          <a:lstStyle/>
          <a:p>
            <a:r>
              <a:rPr lang="en-US" sz="2600" b="1" u="sng" dirty="0"/>
              <a:t>F</a:t>
            </a:r>
            <a:r>
              <a:rPr lang="id-ID" sz="2600" b="1" u="sng" dirty="0"/>
              <a:t>OTO PAKET</a:t>
            </a:r>
            <a:br>
              <a:rPr lang="id-ID" sz="3088" b="1" u="sng" dirty="0"/>
            </a:br>
            <a:br>
              <a:rPr lang="id-ID" sz="3088" b="1" u="sng" dirty="0"/>
            </a:br>
            <a:r>
              <a:rPr lang="id-ID" sz="1800" b="1" u="sng" dirty="0"/>
              <a:t>(Bts. Kota Malang-Turen)</a:t>
            </a:r>
            <a:br>
              <a:rPr lang="id-ID" sz="1800" b="1" u="sng" dirty="0"/>
            </a:br>
            <a:br>
              <a:rPr lang="id-ID" sz="1800" b="1" u="sng" dirty="0"/>
            </a:br>
            <a:endParaRPr lang="id-ID" sz="1950" dirty="0"/>
          </a:p>
        </p:txBody>
      </p:sp>
      <p:pic>
        <p:nvPicPr>
          <p:cNvPr id="4098" name="Picture 2" descr="WhatsApp Image 2019-07-23 at 07">
            <a:extLst>
              <a:ext uri="{FF2B5EF4-FFF2-40B4-BE49-F238E27FC236}">
                <a16:creationId xmlns:a16="http://schemas.microsoft.com/office/drawing/2014/main" id="{8BC63C22-3090-44FF-AB0D-7A98AB3F1E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1214" y="757693"/>
            <a:ext cx="2047728" cy="247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WhatsApp Image 2019-07-23 at 07">
            <a:extLst>
              <a:ext uri="{FF2B5EF4-FFF2-40B4-BE49-F238E27FC236}">
                <a16:creationId xmlns:a16="http://schemas.microsoft.com/office/drawing/2014/main" id="{E5A64B08-C580-42F8-A69A-A26C798916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0922" y="757693"/>
            <a:ext cx="1945638"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WhatsApp Image 2019-07-23 at 07">
            <a:extLst>
              <a:ext uri="{FF2B5EF4-FFF2-40B4-BE49-F238E27FC236}">
                <a16:creationId xmlns:a16="http://schemas.microsoft.com/office/drawing/2014/main" id="{53154483-CBE6-44D9-A626-48D281978C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9904" y="3341292"/>
            <a:ext cx="2043247" cy="247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WhatsApp Image 2019-07-23 at 07">
            <a:extLst>
              <a:ext uri="{FF2B5EF4-FFF2-40B4-BE49-F238E27FC236}">
                <a16:creationId xmlns:a16="http://schemas.microsoft.com/office/drawing/2014/main" id="{F67B41DE-09DF-4217-A636-116202A206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8034" y="3341291"/>
            <a:ext cx="2043247" cy="247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WhatsApp Image 2019-07-23 at 07">
            <a:extLst>
              <a:ext uri="{FF2B5EF4-FFF2-40B4-BE49-F238E27FC236}">
                <a16:creationId xmlns:a16="http://schemas.microsoft.com/office/drawing/2014/main" id="{0FC81E50-3FDB-4BF3-B982-F223320F20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4169" y="757693"/>
            <a:ext cx="2107112" cy="247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A5CBEE4-6A7E-4E56-9D72-812B42B240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1214" y="3341292"/>
            <a:ext cx="2043247" cy="2476847"/>
          </a:xfrm>
          <a:prstGeom prst="rect">
            <a:avLst/>
          </a:prstGeom>
        </p:spPr>
      </p:pic>
    </p:spTree>
    <p:extLst>
      <p:ext uri="{BB962C8B-B14F-4D97-AF65-F5344CB8AC3E}">
        <p14:creationId xmlns:p14="http://schemas.microsoft.com/office/powerpoint/2010/main" val="299905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AEB23A9-D1D6-4249-99E9-CBF6A058AE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Pushpin</Template>
  <TotalTime>0</TotalTime>
  <Words>1492</Words>
  <Application>Microsoft Office PowerPoint</Application>
  <PresentationFormat>A4 Paper (210x297 mm)</PresentationFormat>
  <Paragraphs>255</Paragraphs>
  <Slides>17</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vt:i4>
      </vt:variant>
    </vt:vector>
  </HeadingPairs>
  <TitlesOfParts>
    <vt:vector size="32" baseType="lpstr">
      <vt:lpstr>Arial</vt:lpstr>
      <vt:lpstr>Arial Black</vt:lpstr>
      <vt:lpstr>Berlin Sans FB Demi</vt:lpstr>
      <vt:lpstr>Broadway</vt:lpstr>
      <vt:lpstr>Brush Script MT</vt:lpstr>
      <vt:lpstr>Calibri</vt:lpstr>
      <vt:lpstr>Candara</vt:lpstr>
      <vt:lpstr>Century Gothic</vt:lpstr>
      <vt:lpstr>Constantia</vt:lpstr>
      <vt:lpstr>Corbel</vt:lpstr>
      <vt:lpstr>Franklin Gothic Book</vt:lpstr>
      <vt:lpstr>Muli</vt:lpstr>
      <vt:lpstr>Rage Italic</vt:lpstr>
      <vt:lpstr>Times New Roman</vt:lpstr>
      <vt:lpstr>Pushpin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FOTO PAKET  (Bts. Kota Malang-Turen)  </vt:lpstr>
      <vt:lpstr>FOTO PAKET  (Bts. Kota Malang-Turen) </vt:lpstr>
      <vt:lpstr>FOTO PAKET  (Karanglo -Bts.Kota Malang &amp;  Jl Ir.Soekarno ) </vt:lpstr>
      <vt:lpstr>FOTO RUTIN   </vt:lpstr>
      <vt:lpstr>FOTO RUTIN   </vt:lpstr>
      <vt:lpstr>FOTO RUTIN   </vt:lpstr>
      <vt:lpstr>FOTO RUTIN   </vt:lpstr>
      <vt:lpstr>FOTO RUTIN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2012-10-11T10:33:17Z</dcterms:created>
  <dcterms:modified xsi:type="dcterms:W3CDTF">2019-09-19T05:25:29Z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TC028952559991</vt:lpwstr>
  </property>
</Properties>
</file>