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11" r:id="rId2"/>
  </p:sldMasterIdLst>
  <p:notesMasterIdLst>
    <p:notesMasterId r:id="rId19"/>
  </p:notesMasterIdLst>
  <p:handoutMasterIdLst>
    <p:handoutMasterId r:id="rId20"/>
  </p:handoutMasterIdLst>
  <p:sldIdLst>
    <p:sldId id="484" r:id="rId3"/>
    <p:sldId id="493" r:id="rId4"/>
    <p:sldId id="512" r:id="rId5"/>
    <p:sldId id="513" r:id="rId6"/>
    <p:sldId id="507" r:id="rId7"/>
    <p:sldId id="494" r:id="rId8"/>
    <p:sldId id="485" r:id="rId9"/>
    <p:sldId id="487" r:id="rId10"/>
    <p:sldId id="488" r:id="rId11"/>
    <p:sldId id="511" r:id="rId12"/>
    <p:sldId id="505" r:id="rId13"/>
    <p:sldId id="508" r:id="rId14"/>
    <p:sldId id="509" r:id="rId15"/>
    <p:sldId id="510" r:id="rId16"/>
    <p:sldId id="506" r:id="rId17"/>
    <p:sldId id="296" r:id="rId18"/>
  </p:sldIdLst>
  <p:sldSz cx="9906000" cy="6858000" type="A4"/>
  <p:notesSz cx="6973888" cy="11117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6" y="6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9" cy="557794"/>
          </a:xfrm>
          <a:prstGeom prst="rect">
            <a:avLst/>
          </a:prstGeom>
        </p:spPr>
        <p:txBody>
          <a:bodyPr vert="horz" lIns="103369" tIns="51685" rIns="103369" bIns="51685" rtlCol="0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9" cy="557794"/>
          </a:xfrm>
          <a:prstGeom prst="rect">
            <a:avLst/>
          </a:prstGeom>
        </p:spPr>
        <p:txBody>
          <a:bodyPr vert="horz" lIns="103369" tIns="51685" rIns="103369" bIns="51685" rtlCol="0"/>
          <a:lstStyle>
            <a:lvl1pPr algn="r">
              <a:defRPr sz="1400"/>
            </a:lvl1pPr>
          </a:lstStyle>
          <a:p>
            <a:fld id="{787E081E-46E7-43B7-8F19-BD44AACE103D}" type="datetimeFigureOut">
              <a:rPr lang="en-US" smtClean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559471"/>
            <a:ext cx="3022019" cy="557793"/>
          </a:xfrm>
          <a:prstGeom prst="rect">
            <a:avLst/>
          </a:prstGeom>
        </p:spPr>
        <p:txBody>
          <a:bodyPr vert="horz" lIns="103369" tIns="51685" rIns="103369" bIns="51685" rtlCol="0" anchor="b"/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10559471"/>
            <a:ext cx="3022019" cy="557793"/>
          </a:xfrm>
          <a:prstGeom prst="rect">
            <a:avLst/>
          </a:prstGeom>
        </p:spPr>
        <p:txBody>
          <a:bodyPr vert="horz" lIns="103369" tIns="51685" rIns="103369" bIns="51685" rtlCol="0" anchor="b"/>
          <a:lstStyle>
            <a:lvl1pPr algn="r">
              <a:defRPr sz="1400"/>
            </a:lvl1pPr>
          </a:lstStyle>
          <a:p>
            <a:fld id="{CB621F62-7100-449D-9C36-4488172772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8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9" cy="557794"/>
          </a:xfrm>
          <a:prstGeom prst="rect">
            <a:avLst/>
          </a:prstGeom>
        </p:spPr>
        <p:txBody>
          <a:bodyPr vert="horz" lIns="103369" tIns="51685" rIns="103369" bIns="51685" rtlCol="0"/>
          <a:lstStyle>
            <a:lvl1pPr algn="l">
              <a:defRPr sz="1400"/>
            </a:lvl1pPr>
          </a:lstStyle>
          <a:p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9" cy="557794"/>
          </a:xfrm>
          <a:prstGeom prst="rect">
            <a:avLst/>
          </a:prstGeom>
        </p:spPr>
        <p:txBody>
          <a:bodyPr vert="horz" lIns="103369" tIns="51685" rIns="103369" bIns="51685" rtlCol="0"/>
          <a:lstStyle>
            <a:lvl1pPr algn="r">
              <a:defRPr sz="1400"/>
            </a:lvl1pPr>
          </a:lstStyle>
          <a:p>
            <a:fld id="{FF605A0F-C930-429B-8359-BC87125D743A}" type="datetimeFigureOut">
              <a:rPr lang="en-ID" smtClean="0"/>
              <a:t>18/09/2019</a:t>
            </a:fld>
            <a:endParaRPr lang="en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389063"/>
            <a:ext cx="5418138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3369" tIns="51685" rIns="103369" bIns="51685" rtlCol="0" anchor="ctr"/>
          <a:lstStyle/>
          <a:p>
            <a:endParaRPr lang="en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90" y="5350183"/>
            <a:ext cx="5579110" cy="4377422"/>
          </a:xfrm>
          <a:prstGeom prst="rect">
            <a:avLst/>
          </a:prstGeom>
        </p:spPr>
        <p:txBody>
          <a:bodyPr vert="horz" lIns="103369" tIns="51685" rIns="103369" bIns="516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559471"/>
            <a:ext cx="3022019" cy="557793"/>
          </a:xfrm>
          <a:prstGeom prst="rect">
            <a:avLst/>
          </a:prstGeom>
        </p:spPr>
        <p:txBody>
          <a:bodyPr vert="horz" lIns="103369" tIns="51685" rIns="103369" bIns="51685" rtlCol="0" anchor="b"/>
          <a:lstStyle>
            <a:lvl1pPr algn="l">
              <a:defRPr sz="1400"/>
            </a:lvl1pPr>
          </a:lstStyle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10559471"/>
            <a:ext cx="3022019" cy="557793"/>
          </a:xfrm>
          <a:prstGeom prst="rect">
            <a:avLst/>
          </a:prstGeom>
        </p:spPr>
        <p:txBody>
          <a:bodyPr vert="horz" lIns="103369" tIns="51685" rIns="103369" bIns="51685" rtlCol="0" anchor="b"/>
          <a:lstStyle>
            <a:lvl1pPr algn="r">
              <a:defRPr sz="1400"/>
            </a:lvl1pPr>
          </a:lstStyle>
          <a:p>
            <a:fld id="{00939571-503B-42C7-8DF1-26B4A6C242E9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8308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body" idx="1"/>
          </p:nvPr>
        </p:nvSpPr>
        <p:spPr>
          <a:xfrm>
            <a:off x="737971" y="6009045"/>
            <a:ext cx="5903756" cy="5692776"/>
          </a:xfrm>
          <a:prstGeom prst="rect">
            <a:avLst/>
          </a:prstGeom>
        </p:spPr>
        <p:txBody>
          <a:bodyPr spcFirstLastPara="1" wrap="square" lIns="115274" tIns="115274" rIns="115274" bIns="115274" anchor="t" anchorCtr="0">
            <a:noAutofit/>
          </a:bodyPr>
          <a:lstStyle/>
          <a:p>
            <a:endParaRPr dirty="0"/>
          </a:p>
        </p:txBody>
      </p:sp>
      <p:sp>
        <p:nvSpPr>
          <p:cNvPr id="1016" name="Shape 1016"/>
          <p:cNvSpPr>
            <a:spLocks noGrp="1" noRot="1" noChangeAspect="1"/>
          </p:cNvSpPr>
          <p:nvPr>
            <p:ph type="sldImg" idx="2"/>
          </p:nvPr>
        </p:nvSpPr>
        <p:spPr>
          <a:xfrm>
            <a:off x="263525" y="947738"/>
            <a:ext cx="6851650" cy="47450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17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0C52-7B5C-4E8E-81D3-09ED83C2B2D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over photo"/>
          <p:cNvPicPr>
            <a:picLocks noChangeAspect="1"/>
          </p:cNvPicPr>
          <p:nvPr userDrawn="1"/>
        </p:nvPicPr>
        <p:blipFill rotWithShape="1">
          <a:blip r:embed="rId2"/>
          <a:srcRect l="-1" t="2943" r="30972" b="9548"/>
          <a:stretch/>
        </p:blipFill>
        <p:spPr>
          <a:xfrm>
            <a:off x="3109556" y="-15240"/>
            <a:ext cx="6870740" cy="687324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0" y="-15240"/>
            <a:ext cx="5750433" cy="6892544"/>
          </a:xfrm>
          <a:custGeom>
            <a:avLst/>
            <a:gdLst>
              <a:gd name="connsiteX0" fmla="*/ 0 w 7077456"/>
              <a:gd name="connsiteY0" fmla="*/ 0 h 6892544"/>
              <a:gd name="connsiteX1" fmla="*/ 1005840 w 7077456"/>
              <a:gd name="connsiteY1" fmla="*/ 0 h 6892544"/>
              <a:gd name="connsiteX2" fmla="*/ 6035040 w 7077456"/>
              <a:gd name="connsiteY2" fmla="*/ 0 h 6892544"/>
              <a:gd name="connsiteX3" fmla="*/ 6861048 w 7077456"/>
              <a:gd name="connsiteY3" fmla="*/ 194034 h 6892544"/>
              <a:gd name="connsiteX4" fmla="*/ 5431536 w 7077456"/>
              <a:gd name="connsiteY4" fmla="*/ 634460 h 6892544"/>
              <a:gd name="connsiteX5" fmla="*/ 7077456 w 7077456"/>
              <a:gd name="connsiteY5" fmla="*/ 1096445 h 6892544"/>
              <a:gd name="connsiteX6" fmla="*/ 4169664 w 7077456"/>
              <a:gd name="connsiteY6" fmla="*/ 2214448 h 6892544"/>
              <a:gd name="connsiteX7" fmla="*/ 5724144 w 7077456"/>
              <a:gd name="connsiteY7" fmla="*/ 4117826 h 6892544"/>
              <a:gd name="connsiteX8" fmla="*/ 3566377 w 7077456"/>
              <a:gd name="connsiteY8" fmla="*/ 6892544 h 6892544"/>
              <a:gd name="connsiteX9" fmla="*/ 0 w 7077456"/>
              <a:gd name="connsiteY9" fmla="*/ 6892544 h 689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77456" h="6892544">
                <a:moveTo>
                  <a:pt x="0" y="0"/>
                </a:moveTo>
                <a:lnTo>
                  <a:pt x="1005840" y="0"/>
                </a:lnTo>
                <a:lnTo>
                  <a:pt x="6035040" y="0"/>
                </a:lnTo>
                <a:cubicBezTo>
                  <a:pt x="6029960" y="153995"/>
                  <a:pt x="7423912" y="160155"/>
                  <a:pt x="6861048" y="194034"/>
                </a:cubicBezTo>
                <a:lnTo>
                  <a:pt x="5431536" y="634460"/>
                </a:lnTo>
                <a:lnTo>
                  <a:pt x="7077456" y="1096445"/>
                </a:lnTo>
                <a:lnTo>
                  <a:pt x="4169664" y="2214448"/>
                </a:lnTo>
                <a:lnTo>
                  <a:pt x="5724144" y="4117826"/>
                </a:lnTo>
                <a:lnTo>
                  <a:pt x="3566377" y="6892544"/>
                </a:lnTo>
                <a:lnTo>
                  <a:pt x="0" y="6892544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t="1824" b="23549"/>
          <a:stretch/>
        </p:blipFill>
        <p:spPr>
          <a:xfrm>
            <a:off x="817245" y="-15240"/>
            <a:ext cx="5607282" cy="689254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794" y="88707"/>
            <a:ext cx="924207" cy="1132291"/>
          </a:xfrm>
          <a:prstGeom prst="rect">
            <a:avLst/>
          </a:prstGeom>
        </p:spPr>
      </p:pic>
      <p:sp>
        <p:nvSpPr>
          <p:cNvPr id="11" name="Shape 495"/>
          <p:cNvSpPr txBox="1"/>
          <p:nvPr userDrawn="1"/>
        </p:nvSpPr>
        <p:spPr>
          <a:xfrm>
            <a:off x="7379970" y="6531188"/>
            <a:ext cx="2600326" cy="326813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99044" tIns="49508" rIns="99044" bIns="49508" anchor="t" anchorCtr="0">
            <a:noAutofit/>
          </a:bodyPr>
          <a:lstStyle/>
          <a:p>
            <a:pPr algn="r">
              <a:buClr>
                <a:srgbClr val="44546A"/>
              </a:buClr>
              <a:buSzPts val="1000"/>
              <a:buFont typeface="Arial" panose="020B0604020202020204"/>
              <a:buNone/>
            </a:pPr>
            <a:r>
              <a:rPr lang="de-DE" sz="1085" b="1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Jembatan  Damas,  Kab. Trenggalek</a:t>
            </a:r>
            <a:endParaRPr sz="1085" b="1" dirty="0">
              <a:solidFill>
                <a:prstClr val="whit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5154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6EA8-5A71-4239-A256-4F380160123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8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0563-00F2-41D8-B6AF-551ACE98881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1"/>
            <a:ext cx="9909049" cy="6537961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715" y="870109"/>
            <a:ext cx="3691303" cy="1568291"/>
          </a:xfrm>
        </p:spPr>
        <p:txBody>
          <a:bodyPr>
            <a:normAutofit/>
          </a:bodyPr>
          <a:lstStyle>
            <a:lvl1pPr>
              <a:defRPr sz="3250">
                <a:solidFill>
                  <a:srgbClr val="002060"/>
                </a:solidFill>
                <a:effectLst/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50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chemeClr val="bg1"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542708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542708"/>
              </a:gs>
              <a:gs pos="25000">
                <a:srgbClr val="C000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0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chemeClr val="bg1"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77208" y="850901"/>
            <a:ext cx="8026422" cy="5716009"/>
            <a:chOff x="1079640" y="850900"/>
            <a:chExt cx="9878673" cy="5716009"/>
          </a:xfrm>
        </p:grpSpPr>
        <p:sp>
          <p:nvSpPr>
            <p:cNvPr id="8" name="Parallelogram 7"/>
            <p:cNvSpPr/>
            <p:nvPr userDrawn="1"/>
          </p:nvSpPr>
          <p:spPr>
            <a:xfrm>
              <a:off x="1233688" y="1238491"/>
              <a:ext cx="9724625" cy="671332"/>
            </a:xfrm>
            <a:prstGeom prst="parallelogram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63">
                <a:solidFill>
                  <a:prstClr val="white"/>
                </a:solidFill>
              </a:endParaRPr>
            </a:p>
          </p:txBody>
        </p:sp>
        <p:sp>
          <p:nvSpPr>
            <p:cNvPr id="28" name="Parallelogram 27"/>
            <p:cNvSpPr/>
            <p:nvPr userDrawn="1"/>
          </p:nvSpPr>
          <p:spPr>
            <a:xfrm>
              <a:off x="1079640" y="1089071"/>
              <a:ext cx="9724625" cy="671332"/>
            </a:xfrm>
            <a:prstGeom prst="parallelogram">
              <a:avLst/>
            </a:prstGeom>
            <a:gradFill flip="none" rotWithShape="1">
              <a:gsLst>
                <a:gs pos="44000">
                  <a:srgbClr val="002060"/>
                </a:gs>
                <a:gs pos="59000">
                  <a:srgbClr val="FFC000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63">
                <a:solidFill>
                  <a:prstClr val="white"/>
                </a:solidFill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4470333" y="850900"/>
              <a:ext cx="3251334" cy="5716009"/>
              <a:chOff x="4470333" y="850900"/>
              <a:chExt cx="3251334" cy="5716009"/>
            </a:xfrm>
          </p:grpSpPr>
          <p:sp>
            <p:nvSpPr>
              <p:cNvPr id="19" name="Freeform 18"/>
              <p:cNvSpPr/>
              <p:nvPr userDrawn="1"/>
            </p:nvSpPr>
            <p:spPr>
              <a:xfrm>
                <a:off x="4470333" y="850900"/>
                <a:ext cx="3251334" cy="5716009"/>
              </a:xfrm>
              <a:custGeom>
                <a:avLst/>
                <a:gdLst>
                  <a:gd name="connsiteX0" fmla="*/ 970361 w 3251334"/>
                  <a:gd name="connsiteY0" fmla="*/ 0 h 5680009"/>
                  <a:gd name="connsiteX1" fmla="*/ 2280974 w 3251334"/>
                  <a:gd name="connsiteY1" fmla="*/ 0 h 5680009"/>
                  <a:gd name="connsiteX2" fmla="*/ 3251334 w 3251334"/>
                  <a:gd name="connsiteY2" fmla="*/ 5680009 h 5680009"/>
                  <a:gd name="connsiteX3" fmla="*/ 0 w 3251334"/>
                  <a:gd name="connsiteY3" fmla="*/ 5680009 h 56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1334" h="5680009">
                    <a:moveTo>
                      <a:pt x="970361" y="0"/>
                    </a:moveTo>
                    <a:lnTo>
                      <a:pt x="2280974" y="0"/>
                    </a:lnTo>
                    <a:lnTo>
                      <a:pt x="3251334" y="5680009"/>
                    </a:lnTo>
                    <a:lnTo>
                      <a:pt x="0" y="5680009"/>
                    </a:lnTo>
                    <a:close/>
                  </a:path>
                </a:pathLst>
              </a:custGeom>
              <a:solidFill>
                <a:schemeClr val="tx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63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16171" y="2954890"/>
                <a:ext cx="159658" cy="523058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rapezoid 20">
                <a:extLst>
                  <a:ext uri="{FF2B5EF4-FFF2-40B4-BE49-F238E27FC236}">
                    <a16:creationId xmlns:a16="http://schemas.microsoft.com/office/drawing/2014/main" id="{32AF3077-A93A-4FA3-834A-80865FA1D4FA}"/>
                  </a:ext>
                </a:extLst>
              </p:cNvPr>
              <p:cNvSpPr/>
              <p:nvPr userDrawn="1"/>
            </p:nvSpPr>
            <p:spPr>
              <a:xfrm>
                <a:off x="5987142" y="3801506"/>
                <a:ext cx="217714" cy="713256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rapezoid 21">
                <a:extLst>
                  <a:ext uri="{FF2B5EF4-FFF2-40B4-BE49-F238E27FC236}">
                    <a16:creationId xmlns:a16="http://schemas.microsoft.com/office/drawing/2014/main" id="{6BE15BFB-5676-4FCA-8574-95C8C30A3D5A}"/>
                  </a:ext>
                </a:extLst>
              </p:cNvPr>
              <p:cNvSpPr/>
              <p:nvPr userDrawn="1"/>
            </p:nvSpPr>
            <p:spPr>
              <a:xfrm>
                <a:off x="5936188" y="4895964"/>
                <a:ext cx="319623" cy="1047122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36491" y="2232162"/>
                <a:ext cx="120470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rapezoid 23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54062" y="1509434"/>
                <a:ext cx="82578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rapezoid 24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54062" y="924208"/>
                <a:ext cx="82578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542708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542708"/>
              </a:gs>
              <a:gs pos="25000">
                <a:srgbClr val="C000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11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FFC000"/>
              </a:gs>
              <a:gs pos="25000">
                <a:srgbClr val="FFFF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497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00FFFF"/>
              </a:gs>
              <a:gs pos="25000">
                <a:srgbClr val="00B0F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391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002060"/>
            </a:gs>
            <a:gs pos="49000">
              <a:srgbClr val="002060"/>
            </a:gs>
            <a:gs pos="100000">
              <a:srgbClr val="0099CC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39763" y="6242367"/>
            <a:ext cx="5960083" cy="492444"/>
            <a:chOff x="0" y="6242367"/>
            <a:chExt cx="7335486" cy="492444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228850" cy="365125"/>
          </a:xfrm>
        </p:spPr>
        <p:txBody>
          <a:bodyPr/>
          <a:lstStyle/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126">
            <a:extLst>
              <a:ext uri="{FF2B5EF4-FFF2-40B4-BE49-F238E27FC236}">
                <a16:creationId xmlns:a16="http://schemas.microsoft.com/office/drawing/2014/main" id="{4301BD20-669A-4FB3-852D-3D39396561E9}"/>
              </a:ext>
            </a:extLst>
          </p:cNvPr>
          <p:cNvSpPr/>
          <p:nvPr userDrawn="1"/>
        </p:nvSpPr>
        <p:spPr>
          <a:xfrm>
            <a:off x="-23498" y="1"/>
            <a:ext cx="7638735" cy="6311797"/>
          </a:xfrm>
          <a:custGeom>
            <a:avLst/>
            <a:gdLst>
              <a:gd name="connsiteX0" fmla="*/ 0 w 8341046"/>
              <a:gd name="connsiteY0" fmla="*/ 0 h 6887839"/>
              <a:gd name="connsiteX1" fmla="*/ 8341046 w 8341046"/>
              <a:gd name="connsiteY1" fmla="*/ 0 h 6887839"/>
              <a:gd name="connsiteX2" fmla="*/ 8184187 w 8341046"/>
              <a:gd name="connsiteY2" fmla="*/ 62015 h 6887839"/>
              <a:gd name="connsiteX3" fmla="*/ 7801321 w 8341046"/>
              <a:gd name="connsiteY3" fmla="*/ 226514 h 6887839"/>
              <a:gd name="connsiteX4" fmla="*/ 5836597 w 8341046"/>
              <a:gd name="connsiteY4" fmla="*/ 918493 h 6887839"/>
              <a:gd name="connsiteX5" fmla="*/ 4946911 w 8341046"/>
              <a:gd name="connsiteY5" fmla="*/ 2475444 h 6887839"/>
              <a:gd name="connsiteX6" fmla="*/ 3019256 w 8341046"/>
              <a:gd name="connsiteY6" fmla="*/ 2772006 h 6887839"/>
              <a:gd name="connsiteX7" fmla="*/ 2537343 w 8341046"/>
              <a:gd name="connsiteY7" fmla="*/ 3847044 h 6887839"/>
              <a:gd name="connsiteX8" fmla="*/ 399624 w 8341046"/>
              <a:gd name="connsiteY8" fmla="*/ 5342212 h 6887839"/>
              <a:gd name="connsiteX9" fmla="*/ 651512 w 8341046"/>
              <a:gd name="connsiteY9" fmla="*/ 6826727 h 6887839"/>
              <a:gd name="connsiteX10" fmla="*/ 669441 w 8341046"/>
              <a:gd name="connsiteY10" fmla="*/ 6887839 h 6887839"/>
              <a:gd name="connsiteX11" fmla="*/ 0 w 8341046"/>
              <a:gd name="connsiteY11" fmla="*/ 6887839 h 688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41046" h="6887839">
                <a:moveTo>
                  <a:pt x="0" y="0"/>
                </a:moveTo>
                <a:lnTo>
                  <a:pt x="8341046" y="0"/>
                </a:lnTo>
                <a:lnTo>
                  <a:pt x="8184187" y="62015"/>
                </a:lnTo>
                <a:cubicBezTo>
                  <a:pt x="8038288" y="118264"/>
                  <a:pt x="7892452" y="174513"/>
                  <a:pt x="7801321" y="226514"/>
                </a:cubicBezTo>
                <a:cubicBezTo>
                  <a:pt x="7436797" y="434519"/>
                  <a:pt x="6312332" y="543671"/>
                  <a:pt x="5836597" y="918493"/>
                </a:cubicBezTo>
                <a:cubicBezTo>
                  <a:pt x="5360863" y="1293315"/>
                  <a:pt x="5416468" y="2166525"/>
                  <a:pt x="4946911" y="2475444"/>
                </a:cubicBezTo>
                <a:cubicBezTo>
                  <a:pt x="4477353" y="2784363"/>
                  <a:pt x="3420851" y="2543406"/>
                  <a:pt x="3019256" y="2772006"/>
                </a:cubicBezTo>
                <a:cubicBezTo>
                  <a:pt x="2617662" y="3000606"/>
                  <a:pt x="2973948" y="3418676"/>
                  <a:pt x="2537343" y="3847044"/>
                </a:cubicBezTo>
                <a:cubicBezTo>
                  <a:pt x="2100738" y="4275412"/>
                  <a:pt x="708543" y="4763504"/>
                  <a:pt x="399624" y="5342212"/>
                </a:cubicBezTo>
                <a:cubicBezTo>
                  <a:pt x="187242" y="5740074"/>
                  <a:pt x="503425" y="6364742"/>
                  <a:pt x="651512" y="6826727"/>
                </a:cubicBezTo>
                <a:lnTo>
                  <a:pt x="669441" y="6887839"/>
                </a:lnTo>
                <a:lnTo>
                  <a:pt x="0" y="68878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304800" dist="50800" dir="2700000">
              <a:srgbClr val="00FFFF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63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67" y="98426"/>
            <a:ext cx="5136377" cy="663575"/>
          </a:xfrm>
        </p:spPr>
        <p:txBody>
          <a:bodyPr>
            <a:normAutofit/>
          </a:bodyPr>
          <a:lstStyle>
            <a:lvl1pPr>
              <a:defRPr sz="2925">
                <a:solidFill>
                  <a:srgbClr val="00206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4638" y="3924021"/>
            <a:ext cx="3061321" cy="2326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992171" y="6201785"/>
            <a:ext cx="790004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id-ID"/>
            </a:defPPr>
            <a:lvl1pPr marL="0" algn="ctr" defTabSz="914400" rtl="0" eaLnBrk="1" latinLnBrk="0" hangingPunct="1">
              <a:defRPr sz="2000" i="1" kern="1200">
                <a:solidFill>
                  <a:srgbClr val="C00000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ED84FA-1EB6-4233-BED7-0909E8230218}" type="slidenum">
              <a:rPr lang="id-ID" sz="1625" smtClean="0"/>
              <a:pPr/>
              <a:t>‹#›</a:t>
            </a:fld>
            <a:endParaRPr lang="id-ID" sz="1625"/>
          </a:p>
        </p:txBody>
      </p:sp>
    </p:spTree>
    <p:extLst>
      <p:ext uri="{BB962C8B-B14F-4D97-AF65-F5344CB8AC3E}">
        <p14:creationId xmlns:p14="http://schemas.microsoft.com/office/powerpoint/2010/main" val="261064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1"/>
            <a:ext cx="9909049" cy="6537961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049" y="1794669"/>
            <a:ext cx="9909049" cy="665162"/>
          </a:xfrm>
        </p:spPr>
        <p:txBody>
          <a:bodyPr>
            <a:normAutofit/>
          </a:bodyPr>
          <a:lstStyle>
            <a:lvl1pPr algn="ctr"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144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59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5120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0C52-7B5C-4E8E-81D3-09ED83C2B2D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over photo"/>
          <p:cNvPicPr>
            <a:picLocks noChangeAspect="1"/>
          </p:cNvPicPr>
          <p:nvPr userDrawn="1"/>
        </p:nvPicPr>
        <p:blipFill rotWithShape="1">
          <a:blip r:embed="rId2"/>
          <a:srcRect l="-1" t="2943" r="30972" b="9548"/>
          <a:stretch/>
        </p:blipFill>
        <p:spPr>
          <a:xfrm>
            <a:off x="3109556" y="-15240"/>
            <a:ext cx="6870740" cy="687324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0" y="-15240"/>
            <a:ext cx="5750433" cy="6892544"/>
          </a:xfrm>
          <a:custGeom>
            <a:avLst/>
            <a:gdLst>
              <a:gd name="connsiteX0" fmla="*/ 0 w 7077456"/>
              <a:gd name="connsiteY0" fmla="*/ 0 h 6892544"/>
              <a:gd name="connsiteX1" fmla="*/ 1005840 w 7077456"/>
              <a:gd name="connsiteY1" fmla="*/ 0 h 6892544"/>
              <a:gd name="connsiteX2" fmla="*/ 6035040 w 7077456"/>
              <a:gd name="connsiteY2" fmla="*/ 0 h 6892544"/>
              <a:gd name="connsiteX3" fmla="*/ 6861048 w 7077456"/>
              <a:gd name="connsiteY3" fmla="*/ 194034 h 6892544"/>
              <a:gd name="connsiteX4" fmla="*/ 5431536 w 7077456"/>
              <a:gd name="connsiteY4" fmla="*/ 634460 h 6892544"/>
              <a:gd name="connsiteX5" fmla="*/ 7077456 w 7077456"/>
              <a:gd name="connsiteY5" fmla="*/ 1096445 h 6892544"/>
              <a:gd name="connsiteX6" fmla="*/ 4169664 w 7077456"/>
              <a:gd name="connsiteY6" fmla="*/ 2214448 h 6892544"/>
              <a:gd name="connsiteX7" fmla="*/ 5724144 w 7077456"/>
              <a:gd name="connsiteY7" fmla="*/ 4117826 h 6892544"/>
              <a:gd name="connsiteX8" fmla="*/ 3566377 w 7077456"/>
              <a:gd name="connsiteY8" fmla="*/ 6892544 h 6892544"/>
              <a:gd name="connsiteX9" fmla="*/ 0 w 7077456"/>
              <a:gd name="connsiteY9" fmla="*/ 6892544 h 689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77456" h="6892544">
                <a:moveTo>
                  <a:pt x="0" y="0"/>
                </a:moveTo>
                <a:lnTo>
                  <a:pt x="1005840" y="0"/>
                </a:lnTo>
                <a:lnTo>
                  <a:pt x="6035040" y="0"/>
                </a:lnTo>
                <a:cubicBezTo>
                  <a:pt x="6029960" y="153995"/>
                  <a:pt x="7423912" y="160155"/>
                  <a:pt x="6861048" y="194034"/>
                </a:cubicBezTo>
                <a:lnTo>
                  <a:pt x="5431536" y="634460"/>
                </a:lnTo>
                <a:lnTo>
                  <a:pt x="7077456" y="1096445"/>
                </a:lnTo>
                <a:lnTo>
                  <a:pt x="4169664" y="2214448"/>
                </a:lnTo>
                <a:lnTo>
                  <a:pt x="5724144" y="4117826"/>
                </a:lnTo>
                <a:lnTo>
                  <a:pt x="3566377" y="6892544"/>
                </a:lnTo>
                <a:lnTo>
                  <a:pt x="0" y="6892544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t="1824" b="23549"/>
          <a:stretch/>
        </p:blipFill>
        <p:spPr>
          <a:xfrm>
            <a:off x="817245" y="-15240"/>
            <a:ext cx="5607282" cy="6892544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794" y="88707"/>
            <a:ext cx="924207" cy="1132291"/>
          </a:xfrm>
          <a:prstGeom prst="rect">
            <a:avLst/>
          </a:prstGeom>
        </p:spPr>
      </p:pic>
      <p:sp>
        <p:nvSpPr>
          <p:cNvPr id="11" name="Shape 495"/>
          <p:cNvSpPr txBox="1"/>
          <p:nvPr userDrawn="1"/>
        </p:nvSpPr>
        <p:spPr>
          <a:xfrm>
            <a:off x="7379970" y="6531188"/>
            <a:ext cx="2600326" cy="326813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spcFirstLastPara="1" wrap="square" lIns="99044" tIns="49508" rIns="99044" bIns="49508" anchor="t" anchorCtr="0">
            <a:noAutofit/>
          </a:bodyPr>
          <a:lstStyle/>
          <a:p>
            <a:pPr algn="r">
              <a:buClr>
                <a:srgbClr val="44546A"/>
              </a:buClr>
              <a:buSzPts val="1000"/>
              <a:buFont typeface="Arial" panose="020B0604020202020204"/>
              <a:buNone/>
            </a:pPr>
            <a:r>
              <a:rPr lang="de-DE" sz="1085" b="1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Jembatan  Damas,  Kab. Trenggalek</a:t>
            </a:r>
            <a:endParaRPr sz="1085" b="1" dirty="0">
              <a:solidFill>
                <a:prstClr val="whit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544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9632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17F6-59AE-4861-8CDB-E6B7CB8E027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73D7-B360-4625-B2C0-F85D5EDE5DE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59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D6BF9-3D26-4626-89C9-11C6198CB63E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50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CCBD-00C7-4975-8A99-D5CDDAE0CB7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04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0E4A-B6C4-405D-97C6-10A76C6A62C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31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A3E6-FF59-4FFC-9ADD-A61FB457DBC3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11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214F-B683-4F83-B38B-EC02734056BD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67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6EA8-5A71-4239-A256-4F3801601235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7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17F6-59AE-4861-8CDB-E6B7CB8E027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90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0563-00F2-41D8-B6AF-551ACE98881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99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0" y="4437113"/>
            <a:ext cx="9906000" cy="8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 panose="020F0502020204030204"/>
              <a:buNone/>
              <a:defRPr sz="4388" b="0" i="0" u="none" strike="noStrike" cap="none">
                <a:solidFill>
                  <a:schemeClr val="dk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63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0" y="5187057"/>
            <a:ext cx="9906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29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/>
              <a:buNone/>
              <a:defRPr sz="1463" i="1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ctr" rtl="0">
              <a:spcBef>
                <a:spcPts val="455"/>
              </a:spcBef>
              <a:spcAft>
                <a:spcPts val="0"/>
              </a:spcAft>
              <a:buClr>
                <a:srgbClr val="8F8F8F"/>
              </a:buClr>
              <a:buSzPts val="2800"/>
              <a:buFont typeface="Arial" panose="020B0604020202020204"/>
              <a:buNone/>
              <a:defRPr sz="227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ctr" rtl="0">
              <a:spcBef>
                <a:spcPts val="390"/>
              </a:spcBef>
              <a:spcAft>
                <a:spcPts val="0"/>
              </a:spcAft>
              <a:buClr>
                <a:srgbClr val="8F8F8F"/>
              </a:buClr>
              <a:buSzPts val="2400"/>
              <a:buFont typeface="Arial" panose="020B0604020202020204"/>
              <a:buNone/>
              <a:defRPr sz="1950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ctr" rtl="0">
              <a:spcBef>
                <a:spcPts val="325"/>
              </a:spcBef>
              <a:spcAft>
                <a:spcPts val="0"/>
              </a:spcAft>
              <a:buClr>
                <a:srgbClr val="8F8F8F"/>
              </a:buClr>
              <a:buSzPts val="2000"/>
              <a:buFont typeface="Arial" panose="020B0604020202020204"/>
              <a:buNone/>
              <a:defRPr sz="1625" b="0" i="0" u="none" strike="noStrike" cap="none">
                <a:solidFill>
                  <a:srgbClr val="8F8F8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584515" y="620688"/>
            <a:ext cx="8736971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371475" marR="0" lvl="0" indent="-185738" algn="ctr" rtl="0">
              <a:lnSpc>
                <a:spcPct val="100000"/>
              </a:lnSpc>
              <a:spcBef>
                <a:spcPts val="81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 panose="020B0604020202020204"/>
              <a:buNone/>
              <a:defRPr sz="3250" b="1">
                <a:solidFill>
                  <a:schemeClr val="accen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742950" marR="0" lvl="1" indent="-330200" algn="l" rtl="0">
              <a:spcBef>
                <a:spcPts val="45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27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114425" marR="0" lvl="2" indent="-309563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19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485900" marR="0" lvl="3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1857375" marR="0" lvl="4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228850" marR="0" lvl="5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2600325" marR="0" lvl="6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2971800" marR="0" lvl="7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3343275" marR="0" lvl="8" indent="-288925" algn="l" rtl="0">
              <a:spcBef>
                <a:spcPts val="32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162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5111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chemeClr val="bg1"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542708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542708"/>
              </a:gs>
              <a:gs pos="25000">
                <a:srgbClr val="C000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675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chemeClr val="bg1"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77208" y="850901"/>
            <a:ext cx="8026422" cy="5716009"/>
            <a:chOff x="1079640" y="850900"/>
            <a:chExt cx="9878673" cy="5716009"/>
          </a:xfrm>
        </p:grpSpPr>
        <p:sp>
          <p:nvSpPr>
            <p:cNvPr id="8" name="Parallelogram 7"/>
            <p:cNvSpPr/>
            <p:nvPr userDrawn="1"/>
          </p:nvSpPr>
          <p:spPr>
            <a:xfrm>
              <a:off x="1233688" y="1238491"/>
              <a:ext cx="9724625" cy="671332"/>
            </a:xfrm>
            <a:prstGeom prst="parallelogram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63">
                <a:solidFill>
                  <a:prstClr val="white"/>
                </a:solidFill>
              </a:endParaRPr>
            </a:p>
          </p:txBody>
        </p:sp>
        <p:sp>
          <p:nvSpPr>
            <p:cNvPr id="28" name="Parallelogram 27"/>
            <p:cNvSpPr/>
            <p:nvPr userDrawn="1"/>
          </p:nvSpPr>
          <p:spPr>
            <a:xfrm>
              <a:off x="1079640" y="1089071"/>
              <a:ext cx="9724625" cy="671332"/>
            </a:xfrm>
            <a:prstGeom prst="parallelogram">
              <a:avLst/>
            </a:prstGeom>
            <a:gradFill flip="none" rotWithShape="1">
              <a:gsLst>
                <a:gs pos="44000">
                  <a:srgbClr val="002060"/>
                </a:gs>
                <a:gs pos="59000">
                  <a:srgbClr val="FFC000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63">
                <a:solidFill>
                  <a:prstClr val="white"/>
                </a:solidFill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4470333" y="850900"/>
              <a:ext cx="3251334" cy="5716009"/>
              <a:chOff x="4470333" y="850900"/>
              <a:chExt cx="3251334" cy="5716009"/>
            </a:xfrm>
          </p:grpSpPr>
          <p:sp>
            <p:nvSpPr>
              <p:cNvPr id="19" name="Freeform 18"/>
              <p:cNvSpPr/>
              <p:nvPr userDrawn="1"/>
            </p:nvSpPr>
            <p:spPr>
              <a:xfrm>
                <a:off x="4470333" y="850900"/>
                <a:ext cx="3251334" cy="5716009"/>
              </a:xfrm>
              <a:custGeom>
                <a:avLst/>
                <a:gdLst>
                  <a:gd name="connsiteX0" fmla="*/ 970361 w 3251334"/>
                  <a:gd name="connsiteY0" fmla="*/ 0 h 5680009"/>
                  <a:gd name="connsiteX1" fmla="*/ 2280974 w 3251334"/>
                  <a:gd name="connsiteY1" fmla="*/ 0 h 5680009"/>
                  <a:gd name="connsiteX2" fmla="*/ 3251334 w 3251334"/>
                  <a:gd name="connsiteY2" fmla="*/ 5680009 h 5680009"/>
                  <a:gd name="connsiteX3" fmla="*/ 0 w 3251334"/>
                  <a:gd name="connsiteY3" fmla="*/ 5680009 h 56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1334" h="5680009">
                    <a:moveTo>
                      <a:pt x="970361" y="0"/>
                    </a:moveTo>
                    <a:lnTo>
                      <a:pt x="2280974" y="0"/>
                    </a:lnTo>
                    <a:lnTo>
                      <a:pt x="3251334" y="5680009"/>
                    </a:lnTo>
                    <a:lnTo>
                      <a:pt x="0" y="5680009"/>
                    </a:lnTo>
                    <a:close/>
                  </a:path>
                </a:pathLst>
              </a:custGeom>
              <a:solidFill>
                <a:schemeClr val="tx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463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16171" y="2954890"/>
                <a:ext cx="159658" cy="523058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Trapezoid 20">
                <a:extLst>
                  <a:ext uri="{FF2B5EF4-FFF2-40B4-BE49-F238E27FC236}">
                    <a16:creationId xmlns:a16="http://schemas.microsoft.com/office/drawing/2014/main" id="{32AF3077-A93A-4FA3-834A-80865FA1D4FA}"/>
                  </a:ext>
                </a:extLst>
              </p:cNvPr>
              <p:cNvSpPr/>
              <p:nvPr userDrawn="1"/>
            </p:nvSpPr>
            <p:spPr>
              <a:xfrm>
                <a:off x="5987142" y="3801506"/>
                <a:ext cx="217714" cy="713256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rapezoid 21">
                <a:extLst>
                  <a:ext uri="{FF2B5EF4-FFF2-40B4-BE49-F238E27FC236}">
                    <a16:creationId xmlns:a16="http://schemas.microsoft.com/office/drawing/2014/main" id="{6BE15BFB-5676-4FCA-8574-95C8C30A3D5A}"/>
                  </a:ext>
                </a:extLst>
              </p:cNvPr>
              <p:cNvSpPr/>
              <p:nvPr userDrawn="1"/>
            </p:nvSpPr>
            <p:spPr>
              <a:xfrm>
                <a:off x="5936188" y="4895964"/>
                <a:ext cx="319623" cy="1047122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36491" y="2232162"/>
                <a:ext cx="120470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rapezoid 23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54062" y="1509434"/>
                <a:ext cx="82578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Trapezoid 24">
                <a:extLst>
                  <a:ext uri="{FF2B5EF4-FFF2-40B4-BE49-F238E27FC236}">
                    <a16:creationId xmlns:a16="http://schemas.microsoft.com/office/drawing/2014/main" id="{9DE0368B-B9A6-48B8-80DA-E2A2813CE4E3}"/>
                  </a:ext>
                </a:extLst>
              </p:cNvPr>
              <p:cNvSpPr/>
              <p:nvPr userDrawn="1"/>
            </p:nvSpPr>
            <p:spPr>
              <a:xfrm>
                <a:off x="6054062" y="924208"/>
                <a:ext cx="82578" cy="423447"/>
              </a:xfrm>
              <a:prstGeom prst="trapezoid">
                <a:avLst/>
              </a:prstGeom>
              <a:gradFill flip="none" rotWithShape="1">
                <a:gsLst>
                  <a:gs pos="53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D" sz="1463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542708"/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542708"/>
              </a:gs>
              <a:gs pos="25000">
                <a:srgbClr val="C000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826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1"/>
            <a:ext cx="9909049" cy="6537961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715" y="870109"/>
            <a:ext cx="3691303" cy="1568291"/>
          </a:xfrm>
        </p:spPr>
        <p:txBody>
          <a:bodyPr>
            <a:normAutofit/>
          </a:bodyPr>
          <a:lstStyle>
            <a:lvl1pPr>
              <a:defRPr sz="3250">
                <a:solidFill>
                  <a:srgbClr val="002060"/>
                </a:solidFill>
                <a:effectLst/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823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FFC000"/>
              </a:gs>
              <a:gs pos="25000">
                <a:srgbClr val="FFFF0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4006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548641"/>
            <a:ext cx="9909049" cy="5989320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758032"/>
            <a:ext cx="9906000" cy="6099969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906000" cy="758031"/>
          </a:xfrm>
          <a:prstGeom prst="rect">
            <a:avLst/>
          </a:prstGeom>
          <a:gradFill flip="none" rotWithShape="1">
            <a:gsLst>
              <a:gs pos="0">
                <a:srgbClr val="00FFFF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6332" y="92869"/>
            <a:ext cx="8543925" cy="665162"/>
          </a:xfrm>
        </p:spPr>
        <p:txBody>
          <a:bodyPr>
            <a:normAutofit/>
          </a:bodyPr>
          <a:lstStyle>
            <a:lvl1pPr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44" name="Rectangle 43"/>
          <p:cNvSpPr/>
          <p:nvPr userDrawn="1"/>
        </p:nvSpPr>
        <p:spPr>
          <a:xfrm>
            <a:off x="0" y="814900"/>
            <a:ext cx="9906000" cy="72000"/>
          </a:xfrm>
          <a:prstGeom prst="rect">
            <a:avLst/>
          </a:prstGeom>
          <a:gradFill>
            <a:gsLst>
              <a:gs pos="0">
                <a:srgbClr val="00FFFF"/>
              </a:gs>
              <a:gs pos="25000">
                <a:srgbClr val="00B0F0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74" y="1"/>
            <a:ext cx="1295158" cy="1131255"/>
          </a:xfrm>
          <a:prstGeom prst="rect">
            <a:avLst/>
          </a:prstGeom>
        </p:spPr>
      </p:pic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126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rgbClr val="002060"/>
            </a:gs>
            <a:gs pos="49000">
              <a:srgbClr val="002060"/>
            </a:gs>
            <a:gs pos="100000">
              <a:srgbClr val="0099CC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39763" y="6242367"/>
            <a:ext cx="5960083" cy="492444"/>
            <a:chOff x="0" y="6242367"/>
            <a:chExt cx="7335486" cy="492444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228850" cy="365125"/>
          </a:xfrm>
        </p:spPr>
        <p:txBody>
          <a:bodyPr/>
          <a:lstStyle/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126">
            <a:extLst>
              <a:ext uri="{FF2B5EF4-FFF2-40B4-BE49-F238E27FC236}">
                <a16:creationId xmlns:a16="http://schemas.microsoft.com/office/drawing/2014/main" id="{4301BD20-669A-4FB3-852D-3D39396561E9}"/>
              </a:ext>
            </a:extLst>
          </p:cNvPr>
          <p:cNvSpPr/>
          <p:nvPr userDrawn="1"/>
        </p:nvSpPr>
        <p:spPr>
          <a:xfrm>
            <a:off x="-23498" y="1"/>
            <a:ext cx="7638735" cy="6311797"/>
          </a:xfrm>
          <a:custGeom>
            <a:avLst/>
            <a:gdLst>
              <a:gd name="connsiteX0" fmla="*/ 0 w 8341046"/>
              <a:gd name="connsiteY0" fmla="*/ 0 h 6887839"/>
              <a:gd name="connsiteX1" fmla="*/ 8341046 w 8341046"/>
              <a:gd name="connsiteY1" fmla="*/ 0 h 6887839"/>
              <a:gd name="connsiteX2" fmla="*/ 8184187 w 8341046"/>
              <a:gd name="connsiteY2" fmla="*/ 62015 h 6887839"/>
              <a:gd name="connsiteX3" fmla="*/ 7801321 w 8341046"/>
              <a:gd name="connsiteY3" fmla="*/ 226514 h 6887839"/>
              <a:gd name="connsiteX4" fmla="*/ 5836597 w 8341046"/>
              <a:gd name="connsiteY4" fmla="*/ 918493 h 6887839"/>
              <a:gd name="connsiteX5" fmla="*/ 4946911 w 8341046"/>
              <a:gd name="connsiteY5" fmla="*/ 2475444 h 6887839"/>
              <a:gd name="connsiteX6" fmla="*/ 3019256 w 8341046"/>
              <a:gd name="connsiteY6" fmla="*/ 2772006 h 6887839"/>
              <a:gd name="connsiteX7" fmla="*/ 2537343 w 8341046"/>
              <a:gd name="connsiteY7" fmla="*/ 3847044 h 6887839"/>
              <a:gd name="connsiteX8" fmla="*/ 399624 w 8341046"/>
              <a:gd name="connsiteY8" fmla="*/ 5342212 h 6887839"/>
              <a:gd name="connsiteX9" fmla="*/ 651512 w 8341046"/>
              <a:gd name="connsiteY9" fmla="*/ 6826727 h 6887839"/>
              <a:gd name="connsiteX10" fmla="*/ 669441 w 8341046"/>
              <a:gd name="connsiteY10" fmla="*/ 6887839 h 6887839"/>
              <a:gd name="connsiteX11" fmla="*/ 0 w 8341046"/>
              <a:gd name="connsiteY11" fmla="*/ 6887839 h 688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41046" h="6887839">
                <a:moveTo>
                  <a:pt x="0" y="0"/>
                </a:moveTo>
                <a:lnTo>
                  <a:pt x="8341046" y="0"/>
                </a:lnTo>
                <a:lnTo>
                  <a:pt x="8184187" y="62015"/>
                </a:lnTo>
                <a:cubicBezTo>
                  <a:pt x="8038288" y="118264"/>
                  <a:pt x="7892452" y="174513"/>
                  <a:pt x="7801321" y="226514"/>
                </a:cubicBezTo>
                <a:cubicBezTo>
                  <a:pt x="7436797" y="434519"/>
                  <a:pt x="6312332" y="543671"/>
                  <a:pt x="5836597" y="918493"/>
                </a:cubicBezTo>
                <a:cubicBezTo>
                  <a:pt x="5360863" y="1293315"/>
                  <a:pt x="5416468" y="2166525"/>
                  <a:pt x="4946911" y="2475444"/>
                </a:cubicBezTo>
                <a:cubicBezTo>
                  <a:pt x="4477353" y="2784363"/>
                  <a:pt x="3420851" y="2543406"/>
                  <a:pt x="3019256" y="2772006"/>
                </a:cubicBezTo>
                <a:cubicBezTo>
                  <a:pt x="2617662" y="3000606"/>
                  <a:pt x="2973948" y="3418676"/>
                  <a:pt x="2537343" y="3847044"/>
                </a:cubicBezTo>
                <a:cubicBezTo>
                  <a:pt x="2100738" y="4275412"/>
                  <a:pt x="708543" y="4763504"/>
                  <a:pt x="399624" y="5342212"/>
                </a:cubicBezTo>
                <a:cubicBezTo>
                  <a:pt x="187242" y="5740074"/>
                  <a:pt x="503425" y="6364742"/>
                  <a:pt x="651512" y="6826727"/>
                </a:cubicBezTo>
                <a:lnTo>
                  <a:pt x="669441" y="6887839"/>
                </a:lnTo>
                <a:lnTo>
                  <a:pt x="0" y="68878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304800" dist="50800" dir="2700000">
              <a:srgbClr val="00FFFF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63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67" y="98426"/>
            <a:ext cx="5136377" cy="663575"/>
          </a:xfrm>
        </p:spPr>
        <p:txBody>
          <a:bodyPr>
            <a:normAutofit/>
          </a:bodyPr>
          <a:lstStyle>
            <a:lvl1pPr>
              <a:defRPr sz="2925">
                <a:solidFill>
                  <a:srgbClr val="00206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4638" y="3924021"/>
            <a:ext cx="3061321" cy="2326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992171" y="6201785"/>
            <a:ext cx="790004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id-ID"/>
            </a:defPPr>
            <a:lvl1pPr marL="0" algn="ctr" defTabSz="914400" rtl="0" eaLnBrk="1" latinLnBrk="0" hangingPunct="1">
              <a:defRPr sz="2000" i="1" kern="1200">
                <a:solidFill>
                  <a:srgbClr val="C00000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ED84FA-1EB6-4233-BED7-0909E8230218}" type="slidenum">
              <a:rPr lang="id-ID" sz="1625" smtClean="0"/>
              <a:pPr/>
              <a:t>‹#›</a:t>
            </a:fld>
            <a:endParaRPr lang="id-ID" sz="1625"/>
          </a:p>
        </p:txBody>
      </p:sp>
    </p:spTree>
    <p:extLst>
      <p:ext uri="{BB962C8B-B14F-4D97-AF65-F5344CB8AC3E}">
        <p14:creationId xmlns:p14="http://schemas.microsoft.com/office/powerpoint/2010/main" val="786610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over photo"/>
          <p:cNvPicPr>
            <a:picLocks noChangeAspect="1"/>
          </p:cNvPicPr>
          <p:nvPr userDrawn="1"/>
        </p:nvPicPr>
        <p:blipFill rotWithShape="1">
          <a:blip r:embed="rId2"/>
          <a:srcRect l="854" t="11101" r="804" b="13573"/>
          <a:stretch/>
        </p:blipFill>
        <p:spPr>
          <a:xfrm>
            <a:off x="0" y="1"/>
            <a:ext cx="9909049" cy="6537961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77000"/>
                </a:srgbClr>
              </a:gs>
              <a:gs pos="100000">
                <a:srgbClr val="0202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6356351"/>
            <a:ext cx="9906000" cy="365125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542708"/>
              </a:gs>
            </a:gsLst>
            <a:lin ang="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3049" y="1794669"/>
            <a:ext cx="9909049" cy="665162"/>
          </a:xfrm>
        </p:spPr>
        <p:txBody>
          <a:bodyPr>
            <a:normAutofit/>
          </a:bodyPr>
          <a:lstStyle>
            <a:lvl1pPr algn="ctr">
              <a:defRPr sz="3250">
                <a:solidFill>
                  <a:schemeClr val="bg1"/>
                </a:solidFill>
                <a:effectLst>
                  <a:outerShdw blurRad="63500" dist="635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0" y="6311798"/>
            <a:ext cx="9906000" cy="72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C000"/>
              </a:gs>
            </a:gsLst>
            <a:lin ang="0" scaled="1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63778" y="5912458"/>
            <a:ext cx="1493844" cy="9949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>
            <a:lvl1pPr algn="ctr">
              <a:defRPr sz="1625" i="1">
                <a:solidFill>
                  <a:srgbClr val="C00000"/>
                </a:solidFill>
                <a:latin typeface="Impact" panose="020B0806030902050204" pitchFamily="34" charset="0"/>
              </a:defRPr>
            </a:lvl1pPr>
          </a:lstStyle>
          <a:p>
            <a:fld id="{C8ED84FA-1EB6-4233-BED7-0909E8230218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0" y="6242367"/>
            <a:ext cx="5960083" cy="492444"/>
            <a:chOff x="0" y="6242367"/>
            <a:chExt cx="7335486" cy="492444"/>
          </a:xfrm>
        </p:grpSpPr>
        <p:sp>
          <p:nvSpPr>
            <p:cNvPr id="45" name="TextBox 44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ln w="76200"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594657" y="6242368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ln w="76200"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4613005" y="6242367"/>
              <a:ext cx="27224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600" b="1" dirty="0">
                  <a:solidFill>
                    <a:srgbClr val="FFFF00"/>
                  </a:solidFill>
                  <a:latin typeface="Brush Script MT" panose="03060802040406070304" pitchFamily="66" charset="0"/>
                </a:rPr>
                <a:t>Prov. Jawa Timur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0" y="6303924"/>
              <a:ext cx="473518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950" dirty="0">
                  <a:solidFill>
                    <a:prstClr val="white"/>
                  </a:solidFill>
                  <a:latin typeface="Impact" panose="020B0806030902050204" pitchFamily="34" charset="0"/>
                </a:rPr>
                <a:t>DINAS PEKERJAAN UMUM BINA MARGA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8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E73D7-B360-4625-B2C0-F85D5EDE5DE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8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D6BF9-3D26-4626-89C9-11C6198CB63E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5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CCBD-00C7-4975-8A99-D5CDDAE0CB7C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4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0E4A-B6C4-405D-97C6-10A76C6A62CB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A3E6-FF59-4FFC-9ADD-A61FB457DBC3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7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214F-B683-4F83-B38B-EC02734056BD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3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680" r:id="rId13"/>
    <p:sldLayoutId id="2147483681" r:id="rId14"/>
    <p:sldLayoutId id="2147483683" r:id="rId15"/>
    <p:sldLayoutId id="2147483685" r:id="rId16"/>
    <p:sldLayoutId id="2147483686" r:id="rId17"/>
    <p:sldLayoutId id="2147483687" r:id="rId18"/>
    <p:sldLayoutId id="214748392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D5A7-90FA-4BDB-9449-8F6EEF01D220}" type="datetime1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84FA-1EB6-4233-BED7-0909E8230218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878" r:id="rId13"/>
    <p:sldLayoutId id="2147483879" r:id="rId14"/>
    <p:sldLayoutId id="2147483880" r:id="rId15"/>
    <p:sldLayoutId id="2147483881" r:id="rId16"/>
    <p:sldLayoutId id="2147483883" r:id="rId17"/>
    <p:sldLayoutId id="2147483884" r:id="rId18"/>
    <p:sldLayoutId id="214748388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6B812-31E9-4D85-BC76-FFE5B8B3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873" y="2405981"/>
            <a:ext cx="7928255" cy="127423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sz="2194" b="1" dirty="0"/>
              <a:t/>
            </a:r>
            <a:br>
              <a:rPr lang="id-ID" sz="2194" b="1" dirty="0"/>
            </a:br>
            <a:r>
              <a:rPr lang="en-US" dirty="0"/>
              <a:t>REVIEW HASIL PKRMS UNTUK USULAN PENANGANAN JALAN PROVINSI MELALUI PROGRAM HIBAH JALAN DAERAH (PHJD) TA 2020</a:t>
            </a:r>
            <a:r>
              <a:rPr lang="en-US" sz="3575" dirty="0"/>
              <a:t/>
            </a:r>
            <a:br>
              <a:rPr lang="en-US" sz="3575" dirty="0"/>
            </a:br>
            <a:r>
              <a:rPr lang="en-US" dirty="0"/>
              <a:t>PROVINSI JAWA TIMUR</a:t>
            </a:r>
            <a:r>
              <a:rPr lang="id-ID" sz="5931" b="1" dirty="0"/>
              <a:t/>
            </a:r>
            <a:br>
              <a:rPr lang="id-ID" sz="5931" b="1" dirty="0"/>
            </a:br>
            <a:r>
              <a:rPr lang="id-ID" sz="5931" b="1" dirty="0"/>
              <a:t/>
            </a:r>
            <a:br>
              <a:rPr lang="id-ID" sz="5931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r>
              <a:rPr lang="id-ID" b="1" dirty="0"/>
              <a:t/>
            </a:r>
            <a:br>
              <a:rPr lang="id-ID" b="1" dirty="0"/>
            </a:b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/>
              <a:t>1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391521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8EA-5948-4A6D-9DA3-CE23FE3A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08" y="314426"/>
            <a:ext cx="6355704" cy="418281"/>
          </a:xfrm>
        </p:spPr>
        <p:txBody>
          <a:bodyPr>
            <a:normAutofit fontScale="90000"/>
          </a:bodyPr>
          <a:lstStyle/>
          <a:p>
            <a:r>
              <a:rPr lang="en-US" dirty="0"/>
              <a:t>STRIPMAP RENCANA PENANGANAN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84FA-1EB6-4233-BED7-0909E8230218}" type="slidenum">
              <a:rPr lang="id-ID" smtClean="0"/>
              <a:pPr/>
              <a:t>10</a:t>
            </a:fld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0C3B1-A055-41F1-83A7-1DCD130832F3}"/>
              </a:ext>
            </a:extLst>
          </p:cNvPr>
          <p:cNvSpPr txBox="1"/>
          <p:nvPr/>
        </p:nvSpPr>
        <p:spPr>
          <a:xfrm>
            <a:off x="402398" y="2654137"/>
            <a:ext cx="2184765" cy="3174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63" b="1" dirty="0" err="1"/>
              <a:t>Ruas</a:t>
            </a:r>
            <a:r>
              <a:rPr lang="en-US" sz="1463" b="1" dirty="0"/>
              <a:t> </a:t>
            </a:r>
            <a:r>
              <a:rPr lang="en-US" sz="1463" b="1" dirty="0" err="1"/>
              <a:t>Kejayan</a:t>
            </a:r>
            <a:r>
              <a:rPr lang="en-US" sz="1463" b="1" dirty="0"/>
              <a:t> - </a:t>
            </a:r>
            <a:r>
              <a:rPr lang="en-US" sz="1463" b="1" dirty="0" err="1"/>
              <a:t>Purwosari</a:t>
            </a:r>
            <a:r>
              <a:rPr lang="en-US" sz="1463" b="1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8A7B6D-C276-4622-8606-964332726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7" y="4675628"/>
            <a:ext cx="8842416" cy="92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7ACA7-42DE-4A3A-9496-957ECC1CC3A3}"/>
              </a:ext>
            </a:extLst>
          </p:cNvPr>
          <p:cNvSpPr txBox="1"/>
          <p:nvPr/>
        </p:nvSpPr>
        <p:spPr>
          <a:xfrm>
            <a:off x="402398" y="4271341"/>
            <a:ext cx="2617063" cy="3174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63" b="1" dirty="0" err="1"/>
              <a:t>Ruas</a:t>
            </a:r>
            <a:r>
              <a:rPr lang="en-US" sz="1463" b="1" dirty="0"/>
              <a:t> </a:t>
            </a:r>
            <a:r>
              <a:rPr lang="en-US" sz="1463" b="1" dirty="0" err="1"/>
              <a:t>Purwodadi</a:t>
            </a:r>
            <a:r>
              <a:rPr lang="en-US" sz="1463" b="1" dirty="0"/>
              <a:t> – </a:t>
            </a:r>
            <a:r>
              <a:rPr lang="en-US" sz="1463" b="1" dirty="0" err="1"/>
              <a:t>Nongkojajar</a:t>
            </a:r>
            <a:r>
              <a:rPr lang="en-US" sz="1463" b="1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96174-0A54-4059-9BCC-CF62E25AB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98" y="1237376"/>
            <a:ext cx="8840375" cy="11182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ED3AD1-5F5A-4AEB-8736-E2505CDF968F}"/>
              </a:ext>
            </a:extLst>
          </p:cNvPr>
          <p:cNvSpPr txBox="1"/>
          <p:nvPr/>
        </p:nvSpPr>
        <p:spPr>
          <a:xfrm>
            <a:off x="402398" y="819614"/>
            <a:ext cx="1813125" cy="3174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63" b="1" dirty="0" err="1"/>
              <a:t>Ruas</a:t>
            </a:r>
            <a:r>
              <a:rPr lang="en-US" sz="1463" b="1" dirty="0"/>
              <a:t> </a:t>
            </a:r>
            <a:r>
              <a:rPr lang="en-US" sz="1463" b="1" dirty="0" err="1"/>
              <a:t>Kejayan</a:t>
            </a:r>
            <a:r>
              <a:rPr lang="en-US" sz="1463" b="1" dirty="0"/>
              <a:t> - </a:t>
            </a:r>
            <a:r>
              <a:rPr lang="en-US" sz="1463" b="1" dirty="0" err="1"/>
              <a:t>Tosari</a:t>
            </a:r>
            <a:endParaRPr lang="en-US" sz="1463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26042D-1BDD-45CC-B5E2-62F208BA0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98" y="3041232"/>
            <a:ext cx="8842415" cy="9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3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CEBE-2E2A-463F-A036-C72ED0E8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63" y="492849"/>
            <a:ext cx="7731977" cy="329326"/>
          </a:xfrm>
        </p:spPr>
        <p:txBody>
          <a:bodyPr>
            <a:normAutofit fontScale="90000"/>
          </a:bodyPr>
          <a:lstStyle/>
          <a:p>
            <a:r>
              <a:rPr lang="en-US" sz="1950" dirty="0"/>
              <a:t>PETA INVESTIGASI KONDISI RAWAN BAGI PENGGUNA JALAN RUAS JALAN USULAN PHJD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D901F-6F57-41FC-A056-61434210C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55" y="822175"/>
            <a:ext cx="7962145" cy="532244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4589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D901F-6F57-41FC-A056-61434210C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08" y="872973"/>
            <a:ext cx="7893392" cy="52996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C14125-90DF-4181-A1A6-C4D90B817A7B}"/>
              </a:ext>
            </a:extLst>
          </p:cNvPr>
          <p:cNvSpPr txBox="1">
            <a:spLocks/>
          </p:cNvSpPr>
          <p:nvPr/>
        </p:nvSpPr>
        <p:spPr>
          <a:xfrm>
            <a:off x="189063" y="416649"/>
            <a:ext cx="7731977" cy="329326"/>
          </a:xfrm>
          <a:prstGeom prst="rect">
            <a:avLst/>
          </a:prstGeom>
        </p:spPr>
        <p:txBody>
          <a:bodyPr vert="horz" lIns="74295" tIns="37148" rIns="74295" bIns="37148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2060"/>
                </a:solidFill>
                <a:effectLst/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sz="1950" dirty="0"/>
              <a:t>PETA INVESTIGASI KONDISI RAWAN BAGI PENGGUNA JALAN RUAS JALAN USULAN PHJD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946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D901F-6F57-41FC-A056-61434210C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54" y="834874"/>
            <a:ext cx="8241546" cy="52846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F2A32D-9989-4C17-9804-AEA0720A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62" y="403949"/>
            <a:ext cx="7731977" cy="329326"/>
          </a:xfrm>
        </p:spPr>
        <p:txBody>
          <a:bodyPr>
            <a:normAutofit fontScale="90000"/>
          </a:bodyPr>
          <a:lstStyle/>
          <a:p>
            <a:r>
              <a:rPr lang="en-US" sz="1950" dirty="0"/>
              <a:t>PETA INVESTIGASI KONDISI RAWAN BAGI PENGGUNA JALAN RUAS JALAN USULAN PHJD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11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2660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D901F-6F57-41FC-A056-61434210C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54" y="911075"/>
            <a:ext cx="7987546" cy="52089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348E08-64BC-47D7-A1ED-F67FBEAF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62" y="467449"/>
            <a:ext cx="7731977" cy="329326"/>
          </a:xfrm>
        </p:spPr>
        <p:txBody>
          <a:bodyPr>
            <a:normAutofit fontScale="90000"/>
          </a:bodyPr>
          <a:lstStyle/>
          <a:p>
            <a:r>
              <a:rPr lang="en-US" sz="1950" dirty="0"/>
              <a:t>PETA INVESTIGASI KONDISI RAWAN BAGI PENGGUNA JALAN RUAS JALAN USULAN PHJD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69851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0D2C4-5691-4D9A-BE72-F07D086C4C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604" y="1107281"/>
            <a:ext cx="6526210" cy="4614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19206-1A42-405F-A31A-F686C80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5" y="784949"/>
            <a:ext cx="3691303" cy="322333"/>
          </a:xfrm>
        </p:spPr>
        <p:txBody>
          <a:bodyPr>
            <a:normAutofit fontScale="90000"/>
          </a:bodyPr>
          <a:lstStyle/>
          <a:p>
            <a:r>
              <a:rPr lang="en-US" dirty="0"/>
              <a:t>PETA JARINGAN JALAN</a:t>
            </a:r>
          </a:p>
        </p:txBody>
      </p:sp>
    </p:spTree>
    <p:extLst>
      <p:ext uri="{BB962C8B-B14F-4D97-AF65-F5344CB8AC3E}">
        <p14:creationId xmlns:p14="http://schemas.microsoft.com/office/powerpoint/2010/main" val="35082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>
            <a:spLocks noGrp="1"/>
          </p:cNvSpPr>
          <p:nvPr>
            <p:ph type="ctrTitle"/>
          </p:nvPr>
        </p:nvSpPr>
        <p:spPr>
          <a:xfrm>
            <a:off x="3162955" y="3838310"/>
            <a:ext cx="3100268" cy="6681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de-DE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Terima Kasih</a:t>
            </a:r>
            <a:endParaRPr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pic>
        <p:nvPicPr>
          <p:cNvPr id="1021" name="Shape 1021" descr="D:\04. Grafis dan Cetak\PENYELENGGARAAN JALAN PROVINSI 2018\logo.pnglogo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4263192" y="2673152"/>
            <a:ext cx="899795" cy="899795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3451063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078B-0F35-4AF1-B647-EE34B501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98" y="214817"/>
            <a:ext cx="8277471" cy="701547"/>
          </a:xfrm>
        </p:spPr>
        <p:txBody>
          <a:bodyPr>
            <a:normAutofit/>
          </a:bodyPr>
          <a:lstStyle/>
          <a:p>
            <a:r>
              <a:rPr lang="en-US" sz="1950" b="1" dirty="0"/>
              <a:t>KRITERIA PENYARINGAN RUAS JALAN YANG AKAN DIUSULKAN DALAM PROGRAM HIBAH JALAN DAERAH OLEH BPIW KEMEN PU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261BE5-8B37-4BE0-8519-36C59EB952CF}"/>
              </a:ext>
            </a:extLst>
          </p:cNvPr>
          <p:cNvSpPr/>
          <p:nvPr/>
        </p:nvSpPr>
        <p:spPr>
          <a:xfrm>
            <a:off x="682328" y="1479644"/>
            <a:ext cx="8446952" cy="4502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71475" indent="-371475">
              <a:buFont typeface="Arial" panose="020B0604020202020204" pitchFamily="34" charset="0"/>
              <a:buChar char="•"/>
            </a:pPr>
            <a:r>
              <a:rPr lang="en-US" sz="2275" dirty="0" err="1"/>
              <a:t>Kesesuaian</a:t>
            </a:r>
            <a:r>
              <a:rPr lang="en-US" sz="2275" dirty="0"/>
              <a:t> </a:t>
            </a:r>
            <a:r>
              <a:rPr lang="en-US" sz="2275" dirty="0" err="1"/>
              <a:t>dengan</a:t>
            </a:r>
            <a:r>
              <a:rPr lang="en-US" sz="2275" dirty="0"/>
              <a:t> </a:t>
            </a:r>
            <a:r>
              <a:rPr lang="en-US" sz="2275" dirty="0" err="1"/>
              <a:t>peraturan</a:t>
            </a:r>
            <a:r>
              <a:rPr lang="en-US" sz="2275" dirty="0"/>
              <a:t> yang </a:t>
            </a:r>
            <a:r>
              <a:rPr lang="en-US" sz="2275" dirty="0" err="1"/>
              <a:t>ada</a:t>
            </a:r>
            <a:r>
              <a:rPr lang="en-US" sz="2275" dirty="0"/>
              <a:t>, </a:t>
            </a:r>
            <a:r>
              <a:rPr lang="en-US" sz="2275" dirty="0" err="1"/>
              <a:t>antara</a:t>
            </a:r>
            <a:r>
              <a:rPr lang="en-US" sz="2275" dirty="0"/>
              <a:t> lain RTR, </a:t>
            </a:r>
            <a:r>
              <a:rPr lang="en-US" sz="2275" dirty="0" err="1"/>
              <a:t>dll</a:t>
            </a:r>
            <a:endParaRPr lang="en-US" sz="2275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F0616A-A006-46A2-AA2F-6B0374158869}"/>
              </a:ext>
            </a:extLst>
          </p:cNvPr>
          <p:cNvSpPr/>
          <p:nvPr/>
        </p:nvSpPr>
        <p:spPr>
          <a:xfrm>
            <a:off x="682328" y="2110025"/>
            <a:ext cx="8446952" cy="8555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71475" indent="-371475">
              <a:buFont typeface="Arial" panose="020B0604020202020204" pitchFamily="34" charset="0"/>
              <a:buChar char="•"/>
            </a:pPr>
            <a:r>
              <a:rPr lang="en-US" sz="2275" dirty="0" err="1"/>
              <a:t>Konektivitas</a:t>
            </a:r>
            <a:r>
              <a:rPr lang="en-US" sz="2275" dirty="0"/>
              <a:t> </a:t>
            </a:r>
            <a:r>
              <a:rPr lang="en-US" sz="2275" dirty="0" err="1"/>
              <a:t>antar</a:t>
            </a:r>
            <a:r>
              <a:rPr lang="en-US" sz="2275" dirty="0"/>
              <a:t> </a:t>
            </a:r>
            <a:r>
              <a:rPr lang="en-US" sz="2275" dirty="0" err="1"/>
              <a:t>moda</a:t>
            </a:r>
            <a:r>
              <a:rPr lang="en-US" sz="2275" dirty="0"/>
              <a:t> </a:t>
            </a:r>
            <a:r>
              <a:rPr lang="en-US" sz="2275" dirty="0" err="1"/>
              <a:t>transportasi</a:t>
            </a:r>
            <a:r>
              <a:rPr lang="en-US" sz="2275" dirty="0"/>
              <a:t> </a:t>
            </a:r>
            <a:r>
              <a:rPr lang="en-US" sz="2275" dirty="0" err="1"/>
              <a:t>dengan</a:t>
            </a:r>
            <a:r>
              <a:rPr lang="en-US" sz="2275" dirty="0"/>
              <a:t> </a:t>
            </a:r>
            <a:r>
              <a:rPr lang="en-US" sz="2275" dirty="0" err="1"/>
              <a:t>destinasi</a:t>
            </a:r>
            <a:r>
              <a:rPr lang="en-US" sz="2275" dirty="0"/>
              <a:t> </a:t>
            </a:r>
            <a:r>
              <a:rPr lang="en-US" sz="2275" dirty="0" err="1"/>
              <a:t>wisata</a:t>
            </a:r>
            <a:r>
              <a:rPr lang="en-US" sz="2275" dirty="0"/>
              <a:t>,  </a:t>
            </a:r>
            <a:r>
              <a:rPr lang="en-US" sz="2275" dirty="0" err="1"/>
              <a:t>contoh</a:t>
            </a:r>
            <a:r>
              <a:rPr lang="en-US" sz="2275" dirty="0"/>
              <a:t> </a:t>
            </a:r>
            <a:r>
              <a:rPr lang="en-US" sz="2275" dirty="0" err="1"/>
              <a:t>pelabuhan</a:t>
            </a:r>
            <a:r>
              <a:rPr lang="en-US" sz="2275" dirty="0"/>
              <a:t>/</a:t>
            </a:r>
            <a:r>
              <a:rPr lang="en-US" sz="2275" dirty="0" err="1"/>
              <a:t>bandara</a:t>
            </a:r>
            <a:r>
              <a:rPr lang="en-US" sz="2275" dirty="0"/>
              <a:t>/</a:t>
            </a:r>
            <a:r>
              <a:rPr lang="en-US" sz="2275" dirty="0" err="1"/>
              <a:t>stasiun</a:t>
            </a:r>
            <a:r>
              <a:rPr lang="en-US" sz="2275" dirty="0"/>
              <a:t>/terminal </a:t>
            </a:r>
            <a:r>
              <a:rPr lang="en-US" sz="2275" dirty="0" err="1"/>
              <a:t>dengan</a:t>
            </a:r>
            <a:r>
              <a:rPr lang="en-US" sz="2275" dirty="0"/>
              <a:t> </a:t>
            </a:r>
            <a:r>
              <a:rPr lang="en-US" sz="2275" dirty="0" err="1"/>
              <a:t>destinasi</a:t>
            </a:r>
            <a:endParaRPr lang="en-US" sz="2275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35622E-7856-4223-86AE-4BF950BA3F9E}"/>
              </a:ext>
            </a:extLst>
          </p:cNvPr>
          <p:cNvSpPr/>
          <p:nvPr/>
        </p:nvSpPr>
        <p:spPr>
          <a:xfrm>
            <a:off x="682328" y="3145652"/>
            <a:ext cx="8446952" cy="8555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71475" indent="-371475">
              <a:buFont typeface="Arial" panose="020B0604020202020204" pitchFamily="34" charset="0"/>
              <a:buChar char="•"/>
            </a:pPr>
            <a:r>
              <a:rPr lang="en-US" sz="2275" dirty="0" err="1"/>
              <a:t>Kesesuaian</a:t>
            </a:r>
            <a:r>
              <a:rPr lang="en-US" sz="2275" dirty="0"/>
              <a:t> </a:t>
            </a:r>
            <a:r>
              <a:rPr lang="en-US" sz="2275" dirty="0" err="1"/>
              <a:t>kondisi</a:t>
            </a:r>
            <a:r>
              <a:rPr lang="en-US" sz="2275" dirty="0"/>
              <a:t> </a:t>
            </a:r>
            <a:r>
              <a:rPr lang="en-US" sz="2275" dirty="0" err="1"/>
              <a:t>jalan</a:t>
            </a:r>
            <a:r>
              <a:rPr lang="en-US" sz="2275" dirty="0"/>
              <a:t> </a:t>
            </a:r>
            <a:r>
              <a:rPr lang="en-US" sz="2275" dirty="0" err="1"/>
              <a:t>eksisting</a:t>
            </a:r>
            <a:r>
              <a:rPr lang="en-US" sz="2275" dirty="0"/>
              <a:t> </a:t>
            </a:r>
            <a:r>
              <a:rPr lang="en-US" sz="2275" dirty="0" err="1"/>
              <a:t>dengan</a:t>
            </a:r>
            <a:r>
              <a:rPr lang="en-US" sz="2275" dirty="0"/>
              <a:t> </a:t>
            </a:r>
            <a:r>
              <a:rPr lang="en-US" sz="2275" dirty="0" err="1"/>
              <a:t>perkiraan</a:t>
            </a:r>
            <a:r>
              <a:rPr lang="en-US" sz="2275" dirty="0"/>
              <a:t> </a:t>
            </a:r>
            <a:r>
              <a:rPr lang="en-US" sz="2275" dirty="0" err="1"/>
              <a:t>kebutuhan</a:t>
            </a:r>
            <a:r>
              <a:rPr lang="en-US" sz="2275" dirty="0"/>
              <a:t> </a:t>
            </a:r>
            <a:r>
              <a:rPr lang="en-US" sz="2275" dirty="0" err="1"/>
              <a:t>dalam</a:t>
            </a:r>
            <a:r>
              <a:rPr lang="en-US" sz="2275" dirty="0"/>
              <a:t> </a:t>
            </a:r>
            <a:r>
              <a:rPr lang="en-US" sz="2275" dirty="0" err="1"/>
              <a:t>mendukung</a:t>
            </a:r>
            <a:r>
              <a:rPr lang="en-US" sz="2275" dirty="0"/>
              <a:t> </a:t>
            </a:r>
            <a:r>
              <a:rPr lang="en-US" sz="2275" dirty="0" err="1"/>
              <a:t>kegiatan</a:t>
            </a:r>
            <a:r>
              <a:rPr lang="en-US" sz="2275" dirty="0"/>
              <a:t> </a:t>
            </a:r>
            <a:r>
              <a:rPr lang="en-US" sz="2275" dirty="0" err="1"/>
              <a:t>pariwisata</a:t>
            </a:r>
            <a:r>
              <a:rPr lang="en-US" sz="2275" dirty="0"/>
              <a:t> di </a:t>
            </a:r>
            <a:r>
              <a:rPr lang="en-US" sz="2275" dirty="0" err="1"/>
              <a:t>destinasi</a:t>
            </a:r>
            <a:r>
              <a:rPr lang="en-US" sz="2275" dirty="0"/>
              <a:t> </a:t>
            </a:r>
            <a:r>
              <a:rPr lang="en-US" sz="2275" dirty="0" err="1"/>
              <a:t>wisata</a:t>
            </a:r>
            <a:endParaRPr lang="en-US" sz="2275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165C56-C0F1-418A-9AFB-A2944E0F1FC9}"/>
              </a:ext>
            </a:extLst>
          </p:cNvPr>
          <p:cNvSpPr/>
          <p:nvPr/>
        </p:nvSpPr>
        <p:spPr>
          <a:xfrm>
            <a:off x="682328" y="4181280"/>
            <a:ext cx="8446952" cy="8442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71475" indent="-371475">
              <a:buFont typeface="Arial" panose="020B0604020202020204" pitchFamily="34" charset="0"/>
              <a:buChar char="•"/>
            </a:pPr>
            <a:r>
              <a:rPr lang="en-US" sz="2275" dirty="0" err="1"/>
              <a:t>Konektivitas</a:t>
            </a:r>
            <a:r>
              <a:rPr lang="en-US" sz="2275" dirty="0"/>
              <a:t> </a:t>
            </a:r>
            <a:r>
              <a:rPr lang="en-US" sz="2275" dirty="0" err="1"/>
              <a:t>antara</a:t>
            </a:r>
            <a:r>
              <a:rPr lang="en-US" sz="2275" dirty="0"/>
              <a:t> </a:t>
            </a:r>
            <a:r>
              <a:rPr lang="en-US" sz="2275" dirty="0" err="1"/>
              <a:t>destinasi</a:t>
            </a:r>
            <a:r>
              <a:rPr lang="en-US" sz="2275" dirty="0"/>
              <a:t> </a:t>
            </a:r>
            <a:r>
              <a:rPr lang="en-US" sz="2275" dirty="0" err="1"/>
              <a:t>wisata</a:t>
            </a:r>
            <a:r>
              <a:rPr lang="en-US" sz="2275" dirty="0"/>
              <a:t> </a:t>
            </a:r>
            <a:r>
              <a:rPr lang="en-US" sz="2275" dirty="0" err="1"/>
              <a:t>utama</a:t>
            </a:r>
            <a:r>
              <a:rPr lang="en-US" sz="2275" dirty="0"/>
              <a:t> </a:t>
            </a:r>
            <a:r>
              <a:rPr lang="en-US" sz="2275" dirty="0" err="1"/>
              <a:t>dengan</a:t>
            </a:r>
            <a:r>
              <a:rPr lang="en-US" sz="2275" dirty="0"/>
              <a:t> </a:t>
            </a:r>
            <a:r>
              <a:rPr lang="en-US" sz="2275" dirty="0" err="1"/>
              <a:t>destinasi</a:t>
            </a:r>
            <a:r>
              <a:rPr lang="en-US" sz="2275" dirty="0"/>
              <a:t> </a:t>
            </a:r>
            <a:r>
              <a:rPr lang="en-US" sz="2275" dirty="0" err="1"/>
              <a:t>wisata</a:t>
            </a:r>
            <a:r>
              <a:rPr lang="en-US" sz="2275" dirty="0"/>
              <a:t> </a:t>
            </a:r>
            <a:r>
              <a:rPr lang="en-US" sz="2275" dirty="0" err="1"/>
              <a:t>pendukung</a:t>
            </a:r>
            <a:r>
              <a:rPr lang="en-US" sz="2275" dirty="0"/>
              <a:t> di </a:t>
            </a:r>
            <a:r>
              <a:rPr lang="en-US" sz="2275" dirty="0" err="1"/>
              <a:t>sekitarnya</a:t>
            </a:r>
            <a:endParaRPr lang="en-US" sz="2275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/>
              <a:t>2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1127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6301" y="779457"/>
            <a:ext cx="9453399" cy="43419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0" name="TextBox 9"/>
          <p:cNvSpPr txBox="1"/>
          <p:nvPr/>
        </p:nvSpPr>
        <p:spPr>
          <a:xfrm>
            <a:off x="304074" y="788537"/>
            <a:ext cx="5022529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2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AKSES JALAN MENUJU KSPN BTS</a:t>
            </a:r>
            <a:endParaRPr lang="en-US" sz="227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53" y="638542"/>
            <a:ext cx="1262432" cy="89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6D742-94E5-4EB2-9550-593D11860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" t="2794" r="1227" b="6411"/>
          <a:stretch/>
        </p:blipFill>
        <p:spPr>
          <a:xfrm>
            <a:off x="1310994" y="1213653"/>
            <a:ext cx="7284012" cy="484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77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51186" y="777017"/>
            <a:ext cx="9300618" cy="61951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10" name="TextBox 9"/>
          <p:cNvSpPr txBox="1"/>
          <p:nvPr/>
        </p:nvSpPr>
        <p:spPr>
          <a:xfrm>
            <a:off x="499620" y="796365"/>
            <a:ext cx="8906761" cy="61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13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RENCANA INFRASTRUKTUR STRATEGIS KAWASAN STRATEGIS PARIWISATA PENGUNUNGAN DAN BUDAYA KSPN BROMO-TENGGER-SEMERU OLEH BADAN PERENCANAAN INFRASTRUKTUR WILAYAH (BPIW) </a:t>
            </a:r>
          </a:p>
          <a:p>
            <a:pPr algn="ctr"/>
            <a:r>
              <a:rPr lang="fi-FI" sz="1138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BERUPA REKONSTRUKSI/REHABILITASI </a:t>
            </a:r>
            <a:endParaRPr lang="en-US" sz="1138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D4742-5220-4B05-BDE7-1801C1ED0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8" y="1448378"/>
            <a:ext cx="2977603" cy="258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06EA9-6B8C-4ADF-986A-EFB84F868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487" y="1488557"/>
            <a:ext cx="6154045" cy="4476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94E285-B7E3-4555-B91F-04DD12CB7D4B}"/>
              </a:ext>
            </a:extLst>
          </p:cNvPr>
          <p:cNvSpPr/>
          <p:nvPr/>
        </p:nvSpPr>
        <p:spPr>
          <a:xfrm>
            <a:off x="426568" y="4089446"/>
            <a:ext cx="2977603" cy="189282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C873"/>
            </a:solidFill>
          </a:ln>
        </p:spPr>
        <p:txBody>
          <a:bodyPr wrap="square">
            <a:spAutoFit/>
          </a:bodyPr>
          <a:lstStyle/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Wonokitri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enanjakan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Penanjakan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unung 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Bromo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Sukapura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Ngadisari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Ngadisari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Cemorolawang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2,5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Cemorolawang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Bromo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2,5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Malang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Tumpang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Tumpang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Jemplang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29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Jemplang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Bromo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29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Tumpang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Ranu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Pani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29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Lumajang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Senduro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Senduro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 29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Km;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332" indent="-148332" algn="just">
              <a:buFont typeface="Tahoma" panose="020B0604030504040204" pitchFamily="34" charset="0"/>
              <a:buChar char="-"/>
            </a:pP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Ruas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Senduro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Ranu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75" b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Pani</a:t>
            </a:r>
            <a:r>
              <a:rPr lang="id-ID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 = </a:t>
            </a:r>
            <a:r>
              <a:rPr lang="id-ID" sz="975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975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43 Km.</a:t>
            </a:r>
            <a:endParaRPr lang="en-ID" sz="975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323BC3-C225-41F3-B951-88DE19AAD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53" y="630466"/>
            <a:ext cx="1262432" cy="8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4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9206-1A42-405F-A31A-F686C80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49" y="329881"/>
            <a:ext cx="6211142" cy="518516"/>
          </a:xfrm>
        </p:spPr>
        <p:txBody>
          <a:bodyPr>
            <a:normAutofit fontScale="90000"/>
          </a:bodyPr>
          <a:lstStyle/>
          <a:p>
            <a:r>
              <a:rPr lang="en-US" dirty="0"/>
              <a:t>PETA KORIDOR KSPN BTS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0D2C4-5691-4D9A-BE72-F07D086C4C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469" y="840910"/>
            <a:ext cx="7535296" cy="532787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/>
              <a:t>3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4370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41E13-C5FD-47EC-9632-02DB7492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1" y="259855"/>
            <a:ext cx="8339186" cy="5847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BA2E07-AF92-4FA9-9EA1-53DAB70AB235}"/>
              </a:ext>
            </a:extLst>
          </p:cNvPr>
          <p:cNvSpPr/>
          <p:nvPr/>
        </p:nvSpPr>
        <p:spPr>
          <a:xfrm>
            <a:off x="4518273" y="2217420"/>
            <a:ext cx="4199007" cy="2118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9D27C-2427-4910-A3C5-66B6222C985F}"/>
              </a:ext>
            </a:extLst>
          </p:cNvPr>
          <p:cNvSpPr/>
          <p:nvPr/>
        </p:nvSpPr>
        <p:spPr>
          <a:xfrm>
            <a:off x="4550003" y="4294510"/>
            <a:ext cx="4167277" cy="37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59A9AE-780B-4AD0-9F62-3F291F3948CD}"/>
              </a:ext>
            </a:extLst>
          </p:cNvPr>
          <p:cNvSpPr/>
          <p:nvPr/>
        </p:nvSpPr>
        <p:spPr>
          <a:xfrm>
            <a:off x="3683794" y="3542506"/>
            <a:ext cx="283766" cy="128984"/>
          </a:xfrm>
          <a:prstGeom prst="rect">
            <a:avLst/>
          </a:prstGeom>
          <a:noFill/>
          <a:ln w="38100">
            <a:solidFill>
              <a:srgbClr val="365C8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94" b="1" dirty="0"/>
              <a:t>A7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E51E05-9B23-4EE8-867A-D8E8C5A1E610}"/>
              </a:ext>
            </a:extLst>
          </p:cNvPr>
          <p:cNvSpPr/>
          <p:nvPr/>
        </p:nvSpPr>
        <p:spPr>
          <a:xfrm>
            <a:off x="3443883" y="2759572"/>
            <a:ext cx="530126" cy="2179396"/>
          </a:xfrm>
          <a:custGeom>
            <a:avLst/>
            <a:gdLst>
              <a:gd name="connsiteX0" fmla="*/ 242888 w 652463"/>
              <a:gd name="connsiteY0" fmla="*/ 0 h 2682334"/>
              <a:gd name="connsiteX1" fmla="*/ 319088 w 652463"/>
              <a:gd name="connsiteY1" fmla="*/ 9525 h 2682334"/>
              <a:gd name="connsiteX2" fmla="*/ 361950 w 652463"/>
              <a:gd name="connsiteY2" fmla="*/ 19050 h 2682334"/>
              <a:gd name="connsiteX3" fmla="*/ 390525 w 652463"/>
              <a:gd name="connsiteY3" fmla="*/ 23812 h 2682334"/>
              <a:gd name="connsiteX4" fmla="*/ 419100 w 652463"/>
              <a:gd name="connsiteY4" fmla="*/ 38100 h 2682334"/>
              <a:gd name="connsiteX5" fmla="*/ 452438 w 652463"/>
              <a:gd name="connsiteY5" fmla="*/ 47625 h 2682334"/>
              <a:gd name="connsiteX6" fmla="*/ 466725 w 652463"/>
              <a:gd name="connsiteY6" fmla="*/ 52387 h 2682334"/>
              <a:gd name="connsiteX7" fmla="*/ 495300 w 652463"/>
              <a:gd name="connsiteY7" fmla="*/ 71437 h 2682334"/>
              <a:gd name="connsiteX8" fmla="*/ 519113 w 652463"/>
              <a:gd name="connsiteY8" fmla="*/ 109537 h 2682334"/>
              <a:gd name="connsiteX9" fmla="*/ 523875 w 652463"/>
              <a:gd name="connsiteY9" fmla="*/ 128587 h 2682334"/>
              <a:gd name="connsiteX10" fmla="*/ 504825 w 652463"/>
              <a:gd name="connsiteY10" fmla="*/ 228600 h 2682334"/>
              <a:gd name="connsiteX11" fmla="*/ 500063 w 652463"/>
              <a:gd name="connsiteY11" fmla="*/ 271462 h 2682334"/>
              <a:gd name="connsiteX12" fmla="*/ 485775 w 652463"/>
              <a:gd name="connsiteY12" fmla="*/ 285750 h 2682334"/>
              <a:gd name="connsiteX13" fmla="*/ 481013 w 652463"/>
              <a:gd name="connsiteY13" fmla="*/ 309562 h 2682334"/>
              <a:gd name="connsiteX14" fmla="*/ 461963 w 652463"/>
              <a:gd name="connsiteY14" fmla="*/ 366712 h 2682334"/>
              <a:gd name="connsiteX15" fmla="*/ 452438 w 652463"/>
              <a:gd name="connsiteY15" fmla="*/ 404812 h 2682334"/>
              <a:gd name="connsiteX16" fmla="*/ 442913 w 652463"/>
              <a:gd name="connsiteY16" fmla="*/ 433387 h 2682334"/>
              <a:gd name="connsiteX17" fmla="*/ 428625 w 652463"/>
              <a:gd name="connsiteY17" fmla="*/ 476250 h 2682334"/>
              <a:gd name="connsiteX18" fmla="*/ 414338 w 652463"/>
              <a:gd name="connsiteY18" fmla="*/ 528637 h 2682334"/>
              <a:gd name="connsiteX19" fmla="*/ 400050 w 652463"/>
              <a:gd name="connsiteY19" fmla="*/ 561975 h 2682334"/>
              <a:gd name="connsiteX20" fmla="*/ 395288 w 652463"/>
              <a:gd name="connsiteY20" fmla="*/ 590550 h 2682334"/>
              <a:gd name="connsiteX21" fmla="*/ 371475 w 652463"/>
              <a:gd name="connsiteY21" fmla="*/ 666750 h 2682334"/>
              <a:gd name="connsiteX22" fmla="*/ 347663 w 652463"/>
              <a:gd name="connsiteY22" fmla="*/ 709612 h 2682334"/>
              <a:gd name="connsiteX23" fmla="*/ 333375 w 652463"/>
              <a:gd name="connsiteY23" fmla="*/ 719137 h 2682334"/>
              <a:gd name="connsiteX24" fmla="*/ 309563 w 652463"/>
              <a:gd name="connsiteY24" fmla="*/ 781050 h 2682334"/>
              <a:gd name="connsiteX25" fmla="*/ 304800 w 652463"/>
              <a:gd name="connsiteY25" fmla="*/ 795337 h 2682334"/>
              <a:gd name="connsiteX26" fmla="*/ 285750 w 652463"/>
              <a:gd name="connsiteY26" fmla="*/ 838200 h 2682334"/>
              <a:gd name="connsiteX27" fmla="*/ 280988 w 652463"/>
              <a:gd name="connsiteY27" fmla="*/ 857250 h 2682334"/>
              <a:gd name="connsiteX28" fmla="*/ 266700 w 652463"/>
              <a:gd name="connsiteY28" fmla="*/ 900112 h 2682334"/>
              <a:gd name="connsiteX29" fmla="*/ 261938 w 652463"/>
              <a:gd name="connsiteY29" fmla="*/ 914400 h 2682334"/>
              <a:gd name="connsiteX30" fmla="*/ 242888 w 652463"/>
              <a:gd name="connsiteY30" fmla="*/ 952500 h 2682334"/>
              <a:gd name="connsiteX31" fmla="*/ 238125 w 652463"/>
              <a:gd name="connsiteY31" fmla="*/ 966787 h 2682334"/>
              <a:gd name="connsiteX32" fmla="*/ 219075 w 652463"/>
              <a:gd name="connsiteY32" fmla="*/ 990600 h 2682334"/>
              <a:gd name="connsiteX33" fmla="*/ 200025 w 652463"/>
              <a:gd name="connsiteY33" fmla="*/ 1038225 h 2682334"/>
              <a:gd name="connsiteX34" fmla="*/ 195263 w 652463"/>
              <a:gd name="connsiteY34" fmla="*/ 1052512 h 2682334"/>
              <a:gd name="connsiteX35" fmla="*/ 185738 w 652463"/>
              <a:gd name="connsiteY35" fmla="*/ 1071562 h 2682334"/>
              <a:gd name="connsiteX36" fmla="*/ 176213 w 652463"/>
              <a:gd name="connsiteY36" fmla="*/ 1095375 h 2682334"/>
              <a:gd name="connsiteX37" fmla="*/ 166688 w 652463"/>
              <a:gd name="connsiteY37" fmla="*/ 1109662 h 2682334"/>
              <a:gd name="connsiteX38" fmla="*/ 161925 w 652463"/>
              <a:gd name="connsiteY38" fmla="*/ 1123950 h 2682334"/>
              <a:gd name="connsiteX39" fmla="*/ 152400 w 652463"/>
              <a:gd name="connsiteY39" fmla="*/ 1138237 h 2682334"/>
              <a:gd name="connsiteX40" fmla="*/ 142875 w 652463"/>
              <a:gd name="connsiteY40" fmla="*/ 1157287 h 2682334"/>
              <a:gd name="connsiteX41" fmla="*/ 123825 w 652463"/>
              <a:gd name="connsiteY41" fmla="*/ 1219200 h 2682334"/>
              <a:gd name="connsiteX42" fmla="*/ 119063 w 652463"/>
              <a:gd name="connsiteY42" fmla="*/ 1238250 h 2682334"/>
              <a:gd name="connsiteX43" fmla="*/ 100013 w 652463"/>
              <a:gd name="connsiteY43" fmla="*/ 1266825 h 2682334"/>
              <a:gd name="connsiteX44" fmla="*/ 85725 w 652463"/>
              <a:gd name="connsiteY44" fmla="*/ 1300162 h 2682334"/>
              <a:gd name="connsiteX45" fmla="*/ 76200 w 652463"/>
              <a:gd name="connsiteY45" fmla="*/ 1333500 h 2682334"/>
              <a:gd name="connsiteX46" fmla="*/ 61913 w 652463"/>
              <a:gd name="connsiteY46" fmla="*/ 1362075 h 2682334"/>
              <a:gd name="connsiteX47" fmla="*/ 52388 w 652463"/>
              <a:gd name="connsiteY47" fmla="*/ 1404937 h 2682334"/>
              <a:gd name="connsiteX48" fmla="*/ 42863 w 652463"/>
              <a:gd name="connsiteY48" fmla="*/ 1419225 h 2682334"/>
              <a:gd name="connsiteX49" fmla="*/ 38100 w 652463"/>
              <a:gd name="connsiteY49" fmla="*/ 1438275 h 2682334"/>
              <a:gd name="connsiteX50" fmla="*/ 14288 w 652463"/>
              <a:gd name="connsiteY50" fmla="*/ 1466850 h 2682334"/>
              <a:gd name="connsiteX51" fmla="*/ 14288 w 652463"/>
              <a:gd name="connsiteY51" fmla="*/ 1495425 h 2682334"/>
              <a:gd name="connsiteX52" fmla="*/ 9525 w 652463"/>
              <a:gd name="connsiteY52" fmla="*/ 1524000 h 2682334"/>
              <a:gd name="connsiteX53" fmla="*/ 4763 w 652463"/>
              <a:gd name="connsiteY53" fmla="*/ 1543050 h 2682334"/>
              <a:gd name="connsiteX54" fmla="*/ 0 w 652463"/>
              <a:gd name="connsiteY54" fmla="*/ 1566862 h 2682334"/>
              <a:gd name="connsiteX55" fmla="*/ 4763 w 652463"/>
              <a:gd name="connsiteY55" fmla="*/ 1609725 h 2682334"/>
              <a:gd name="connsiteX56" fmla="*/ 19050 w 652463"/>
              <a:gd name="connsiteY56" fmla="*/ 1614487 h 2682334"/>
              <a:gd name="connsiteX57" fmla="*/ 9525 w 652463"/>
              <a:gd name="connsiteY57" fmla="*/ 1847850 h 2682334"/>
              <a:gd name="connsiteX58" fmla="*/ 14288 w 652463"/>
              <a:gd name="connsiteY58" fmla="*/ 1866900 h 2682334"/>
              <a:gd name="connsiteX59" fmla="*/ 23813 w 652463"/>
              <a:gd name="connsiteY59" fmla="*/ 1881187 h 2682334"/>
              <a:gd name="connsiteX60" fmla="*/ 28575 w 652463"/>
              <a:gd name="connsiteY60" fmla="*/ 1928812 h 2682334"/>
              <a:gd name="connsiteX61" fmla="*/ 38100 w 652463"/>
              <a:gd name="connsiteY61" fmla="*/ 1957387 h 2682334"/>
              <a:gd name="connsiteX62" fmla="*/ 42863 w 652463"/>
              <a:gd name="connsiteY62" fmla="*/ 2000250 h 2682334"/>
              <a:gd name="connsiteX63" fmla="*/ 47625 w 652463"/>
              <a:gd name="connsiteY63" fmla="*/ 2038350 h 2682334"/>
              <a:gd name="connsiteX64" fmla="*/ 61913 w 652463"/>
              <a:gd name="connsiteY64" fmla="*/ 2047875 h 2682334"/>
              <a:gd name="connsiteX65" fmla="*/ 76200 w 652463"/>
              <a:gd name="connsiteY65" fmla="*/ 2100262 h 2682334"/>
              <a:gd name="connsiteX66" fmla="*/ 119063 w 652463"/>
              <a:gd name="connsiteY66" fmla="*/ 2114550 h 2682334"/>
              <a:gd name="connsiteX67" fmla="*/ 133350 w 652463"/>
              <a:gd name="connsiteY67" fmla="*/ 2119312 h 2682334"/>
              <a:gd name="connsiteX68" fmla="*/ 161925 w 652463"/>
              <a:gd name="connsiteY68" fmla="*/ 2138362 h 2682334"/>
              <a:gd name="connsiteX69" fmla="*/ 171450 w 652463"/>
              <a:gd name="connsiteY69" fmla="*/ 2152650 h 2682334"/>
              <a:gd name="connsiteX70" fmla="*/ 190500 w 652463"/>
              <a:gd name="connsiteY70" fmla="*/ 2157412 h 2682334"/>
              <a:gd name="connsiteX71" fmla="*/ 200025 w 652463"/>
              <a:gd name="connsiteY71" fmla="*/ 2176462 h 2682334"/>
              <a:gd name="connsiteX72" fmla="*/ 228600 w 652463"/>
              <a:gd name="connsiteY72" fmla="*/ 2185987 h 2682334"/>
              <a:gd name="connsiteX73" fmla="*/ 242888 w 652463"/>
              <a:gd name="connsiteY73" fmla="*/ 2195512 h 2682334"/>
              <a:gd name="connsiteX74" fmla="*/ 271463 w 652463"/>
              <a:gd name="connsiteY74" fmla="*/ 2219325 h 2682334"/>
              <a:gd name="connsiteX75" fmla="*/ 309563 w 652463"/>
              <a:gd name="connsiteY75" fmla="*/ 2228850 h 2682334"/>
              <a:gd name="connsiteX76" fmla="*/ 323850 w 652463"/>
              <a:gd name="connsiteY76" fmla="*/ 2238375 h 2682334"/>
              <a:gd name="connsiteX77" fmla="*/ 352425 w 652463"/>
              <a:gd name="connsiteY77" fmla="*/ 2247900 h 2682334"/>
              <a:gd name="connsiteX78" fmla="*/ 366713 w 652463"/>
              <a:gd name="connsiteY78" fmla="*/ 2257425 h 2682334"/>
              <a:gd name="connsiteX79" fmla="*/ 409575 w 652463"/>
              <a:gd name="connsiteY79" fmla="*/ 2276475 h 2682334"/>
              <a:gd name="connsiteX80" fmla="*/ 433388 w 652463"/>
              <a:gd name="connsiteY80" fmla="*/ 2305050 h 2682334"/>
              <a:gd name="connsiteX81" fmla="*/ 442913 w 652463"/>
              <a:gd name="connsiteY81" fmla="*/ 2319337 h 2682334"/>
              <a:gd name="connsiteX82" fmla="*/ 457200 w 652463"/>
              <a:gd name="connsiteY82" fmla="*/ 2324100 h 2682334"/>
              <a:gd name="connsiteX83" fmla="*/ 466725 w 652463"/>
              <a:gd name="connsiteY83" fmla="*/ 2352675 h 2682334"/>
              <a:gd name="connsiteX84" fmla="*/ 481013 w 652463"/>
              <a:gd name="connsiteY84" fmla="*/ 2381250 h 2682334"/>
              <a:gd name="connsiteX85" fmla="*/ 485775 w 652463"/>
              <a:gd name="connsiteY85" fmla="*/ 2400300 h 2682334"/>
              <a:gd name="connsiteX86" fmla="*/ 490538 w 652463"/>
              <a:gd name="connsiteY86" fmla="*/ 2424112 h 2682334"/>
              <a:gd name="connsiteX87" fmla="*/ 500063 w 652463"/>
              <a:gd name="connsiteY87" fmla="*/ 2447925 h 2682334"/>
              <a:gd name="connsiteX88" fmla="*/ 504825 w 652463"/>
              <a:gd name="connsiteY88" fmla="*/ 2481262 h 2682334"/>
              <a:gd name="connsiteX89" fmla="*/ 514350 w 652463"/>
              <a:gd name="connsiteY89" fmla="*/ 2509837 h 2682334"/>
              <a:gd name="connsiteX90" fmla="*/ 519113 w 652463"/>
              <a:gd name="connsiteY90" fmla="*/ 2528887 h 2682334"/>
              <a:gd name="connsiteX91" fmla="*/ 528638 w 652463"/>
              <a:gd name="connsiteY91" fmla="*/ 2557462 h 2682334"/>
              <a:gd name="connsiteX92" fmla="*/ 547688 w 652463"/>
              <a:gd name="connsiteY92" fmla="*/ 2586037 h 2682334"/>
              <a:gd name="connsiteX93" fmla="*/ 571500 w 652463"/>
              <a:gd name="connsiteY93" fmla="*/ 2628900 h 2682334"/>
              <a:gd name="connsiteX94" fmla="*/ 585788 w 652463"/>
              <a:gd name="connsiteY94" fmla="*/ 2643187 h 2682334"/>
              <a:gd name="connsiteX95" fmla="*/ 609600 w 652463"/>
              <a:gd name="connsiteY95" fmla="*/ 2662237 h 2682334"/>
              <a:gd name="connsiteX96" fmla="*/ 614363 w 652463"/>
              <a:gd name="connsiteY96" fmla="*/ 2681287 h 2682334"/>
              <a:gd name="connsiteX97" fmla="*/ 633413 w 652463"/>
              <a:gd name="connsiteY97" fmla="*/ 2652712 h 2682334"/>
              <a:gd name="connsiteX98" fmla="*/ 652463 w 652463"/>
              <a:gd name="connsiteY98" fmla="*/ 2638425 h 268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52463" h="2682334">
                <a:moveTo>
                  <a:pt x="242888" y="0"/>
                </a:moveTo>
                <a:cubicBezTo>
                  <a:pt x="268288" y="3175"/>
                  <a:pt x="293812" y="5481"/>
                  <a:pt x="319088" y="9525"/>
                </a:cubicBezTo>
                <a:cubicBezTo>
                  <a:pt x="333540" y="11837"/>
                  <a:pt x="347598" y="16180"/>
                  <a:pt x="361950" y="19050"/>
                </a:cubicBezTo>
                <a:cubicBezTo>
                  <a:pt x="371419" y="20944"/>
                  <a:pt x="381000" y="22225"/>
                  <a:pt x="390525" y="23812"/>
                </a:cubicBezTo>
                <a:cubicBezTo>
                  <a:pt x="426446" y="35787"/>
                  <a:pt x="382163" y="19632"/>
                  <a:pt x="419100" y="38100"/>
                </a:cubicBezTo>
                <a:cubicBezTo>
                  <a:pt x="426707" y="41903"/>
                  <a:pt x="445325" y="45593"/>
                  <a:pt x="452438" y="47625"/>
                </a:cubicBezTo>
                <a:cubicBezTo>
                  <a:pt x="457265" y="49004"/>
                  <a:pt x="461963" y="50800"/>
                  <a:pt x="466725" y="52387"/>
                </a:cubicBezTo>
                <a:cubicBezTo>
                  <a:pt x="476250" y="58737"/>
                  <a:pt x="491680" y="60577"/>
                  <a:pt x="495300" y="71437"/>
                </a:cubicBezTo>
                <a:cubicBezTo>
                  <a:pt x="506635" y="105442"/>
                  <a:pt x="496471" y="94443"/>
                  <a:pt x="519113" y="109537"/>
                </a:cubicBezTo>
                <a:cubicBezTo>
                  <a:pt x="520700" y="115887"/>
                  <a:pt x="524468" y="122068"/>
                  <a:pt x="523875" y="128587"/>
                </a:cubicBezTo>
                <a:cubicBezTo>
                  <a:pt x="518207" y="190932"/>
                  <a:pt x="517113" y="191740"/>
                  <a:pt x="504825" y="228600"/>
                </a:cubicBezTo>
                <a:cubicBezTo>
                  <a:pt x="503238" y="242887"/>
                  <a:pt x="504609" y="257824"/>
                  <a:pt x="500063" y="271462"/>
                </a:cubicBezTo>
                <a:cubicBezTo>
                  <a:pt x="497933" y="277852"/>
                  <a:pt x="488787" y="279726"/>
                  <a:pt x="485775" y="285750"/>
                </a:cubicBezTo>
                <a:cubicBezTo>
                  <a:pt x="482155" y="292990"/>
                  <a:pt x="483143" y="301753"/>
                  <a:pt x="481013" y="309562"/>
                </a:cubicBezTo>
                <a:cubicBezTo>
                  <a:pt x="480953" y="309782"/>
                  <a:pt x="462003" y="366552"/>
                  <a:pt x="461963" y="366712"/>
                </a:cubicBezTo>
                <a:cubicBezTo>
                  <a:pt x="458788" y="379412"/>
                  <a:pt x="456034" y="392225"/>
                  <a:pt x="452438" y="404812"/>
                </a:cubicBezTo>
                <a:cubicBezTo>
                  <a:pt x="449680" y="414466"/>
                  <a:pt x="444882" y="423542"/>
                  <a:pt x="442913" y="433387"/>
                </a:cubicBezTo>
                <a:cubicBezTo>
                  <a:pt x="436758" y="464162"/>
                  <a:pt x="441770" y="449960"/>
                  <a:pt x="428625" y="476250"/>
                </a:cubicBezTo>
                <a:cubicBezTo>
                  <a:pt x="425141" y="493670"/>
                  <a:pt x="422395" y="512523"/>
                  <a:pt x="414338" y="528637"/>
                </a:cubicBezTo>
                <a:cubicBezTo>
                  <a:pt x="402568" y="552177"/>
                  <a:pt x="407058" y="540952"/>
                  <a:pt x="400050" y="561975"/>
                </a:cubicBezTo>
                <a:cubicBezTo>
                  <a:pt x="398463" y="571500"/>
                  <a:pt x="397459" y="581141"/>
                  <a:pt x="395288" y="590550"/>
                </a:cubicBezTo>
                <a:cubicBezTo>
                  <a:pt x="390165" y="612751"/>
                  <a:pt x="378290" y="646306"/>
                  <a:pt x="371475" y="666750"/>
                </a:cubicBezTo>
                <a:cubicBezTo>
                  <a:pt x="366512" y="681639"/>
                  <a:pt x="361701" y="700254"/>
                  <a:pt x="347663" y="709612"/>
                </a:cubicBezTo>
                <a:lnTo>
                  <a:pt x="333375" y="719137"/>
                </a:lnTo>
                <a:cubicBezTo>
                  <a:pt x="324906" y="761487"/>
                  <a:pt x="333851" y="727617"/>
                  <a:pt x="309563" y="781050"/>
                </a:cubicBezTo>
                <a:cubicBezTo>
                  <a:pt x="307486" y="785620"/>
                  <a:pt x="306731" y="790703"/>
                  <a:pt x="304800" y="795337"/>
                </a:cubicBezTo>
                <a:cubicBezTo>
                  <a:pt x="298786" y="809769"/>
                  <a:pt x="291363" y="823607"/>
                  <a:pt x="285750" y="838200"/>
                </a:cubicBezTo>
                <a:cubicBezTo>
                  <a:pt x="283400" y="844309"/>
                  <a:pt x="282869" y="850981"/>
                  <a:pt x="280988" y="857250"/>
                </a:cubicBezTo>
                <a:cubicBezTo>
                  <a:pt x="280968" y="857317"/>
                  <a:pt x="269092" y="892935"/>
                  <a:pt x="266700" y="900112"/>
                </a:cubicBezTo>
                <a:cubicBezTo>
                  <a:pt x="265112" y="904875"/>
                  <a:pt x="264183" y="909910"/>
                  <a:pt x="261938" y="914400"/>
                </a:cubicBezTo>
                <a:cubicBezTo>
                  <a:pt x="255588" y="927100"/>
                  <a:pt x="247379" y="939030"/>
                  <a:pt x="242888" y="952500"/>
                </a:cubicBezTo>
                <a:cubicBezTo>
                  <a:pt x="241300" y="957262"/>
                  <a:pt x="240786" y="962530"/>
                  <a:pt x="238125" y="966787"/>
                </a:cubicBezTo>
                <a:cubicBezTo>
                  <a:pt x="232737" y="975407"/>
                  <a:pt x="225425" y="982662"/>
                  <a:pt x="219075" y="990600"/>
                </a:cubicBezTo>
                <a:cubicBezTo>
                  <a:pt x="210705" y="1032453"/>
                  <a:pt x="220528" y="997219"/>
                  <a:pt x="200025" y="1038225"/>
                </a:cubicBezTo>
                <a:cubicBezTo>
                  <a:pt x="197780" y="1042715"/>
                  <a:pt x="197240" y="1047898"/>
                  <a:pt x="195263" y="1052512"/>
                </a:cubicBezTo>
                <a:cubicBezTo>
                  <a:pt x="192466" y="1059038"/>
                  <a:pt x="188621" y="1065074"/>
                  <a:pt x="185738" y="1071562"/>
                </a:cubicBezTo>
                <a:cubicBezTo>
                  <a:pt x="182266" y="1079374"/>
                  <a:pt x="180036" y="1087728"/>
                  <a:pt x="176213" y="1095375"/>
                </a:cubicBezTo>
                <a:cubicBezTo>
                  <a:pt x="173653" y="1100494"/>
                  <a:pt x="169248" y="1104543"/>
                  <a:pt x="166688" y="1109662"/>
                </a:cubicBezTo>
                <a:cubicBezTo>
                  <a:pt x="164443" y="1114152"/>
                  <a:pt x="164170" y="1119460"/>
                  <a:pt x="161925" y="1123950"/>
                </a:cubicBezTo>
                <a:cubicBezTo>
                  <a:pt x="159365" y="1129069"/>
                  <a:pt x="155240" y="1133267"/>
                  <a:pt x="152400" y="1138237"/>
                </a:cubicBezTo>
                <a:cubicBezTo>
                  <a:pt x="148878" y="1144401"/>
                  <a:pt x="146050" y="1150937"/>
                  <a:pt x="142875" y="1157287"/>
                </a:cubicBezTo>
                <a:cubicBezTo>
                  <a:pt x="132227" y="1210525"/>
                  <a:pt x="142330" y="1191441"/>
                  <a:pt x="123825" y="1219200"/>
                </a:cubicBezTo>
                <a:cubicBezTo>
                  <a:pt x="122238" y="1225550"/>
                  <a:pt x="121990" y="1232396"/>
                  <a:pt x="119063" y="1238250"/>
                </a:cubicBezTo>
                <a:cubicBezTo>
                  <a:pt x="113944" y="1248489"/>
                  <a:pt x="100013" y="1266825"/>
                  <a:pt x="100013" y="1266825"/>
                </a:cubicBezTo>
                <a:cubicBezTo>
                  <a:pt x="90099" y="1306478"/>
                  <a:pt x="102171" y="1267268"/>
                  <a:pt x="85725" y="1300162"/>
                </a:cubicBezTo>
                <a:cubicBezTo>
                  <a:pt x="78804" y="1314004"/>
                  <a:pt x="82297" y="1318257"/>
                  <a:pt x="76200" y="1333500"/>
                </a:cubicBezTo>
                <a:cubicBezTo>
                  <a:pt x="72245" y="1343388"/>
                  <a:pt x="66675" y="1352550"/>
                  <a:pt x="61913" y="1362075"/>
                </a:cubicBezTo>
                <a:cubicBezTo>
                  <a:pt x="60084" y="1373046"/>
                  <a:pt x="58249" y="1393215"/>
                  <a:pt x="52388" y="1404937"/>
                </a:cubicBezTo>
                <a:cubicBezTo>
                  <a:pt x="49828" y="1410057"/>
                  <a:pt x="46038" y="1414462"/>
                  <a:pt x="42863" y="1419225"/>
                </a:cubicBezTo>
                <a:cubicBezTo>
                  <a:pt x="41275" y="1425575"/>
                  <a:pt x="40678" y="1432259"/>
                  <a:pt x="38100" y="1438275"/>
                </a:cubicBezTo>
                <a:cubicBezTo>
                  <a:pt x="33128" y="1449877"/>
                  <a:pt x="22869" y="1458269"/>
                  <a:pt x="14288" y="1466850"/>
                </a:cubicBezTo>
                <a:cubicBezTo>
                  <a:pt x="21907" y="1489708"/>
                  <a:pt x="19368" y="1472566"/>
                  <a:pt x="14288" y="1495425"/>
                </a:cubicBezTo>
                <a:cubicBezTo>
                  <a:pt x="12193" y="1504851"/>
                  <a:pt x="11419" y="1514531"/>
                  <a:pt x="9525" y="1524000"/>
                </a:cubicBezTo>
                <a:cubicBezTo>
                  <a:pt x="8241" y="1530418"/>
                  <a:pt x="6183" y="1536660"/>
                  <a:pt x="4763" y="1543050"/>
                </a:cubicBezTo>
                <a:cubicBezTo>
                  <a:pt x="3007" y="1550952"/>
                  <a:pt x="1588" y="1558925"/>
                  <a:pt x="0" y="1566862"/>
                </a:cubicBezTo>
                <a:cubicBezTo>
                  <a:pt x="1588" y="1581150"/>
                  <a:pt x="-576" y="1596378"/>
                  <a:pt x="4763" y="1609725"/>
                </a:cubicBezTo>
                <a:cubicBezTo>
                  <a:pt x="6627" y="1614386"/>
                  <a:pt x="18746" y="1609476"/>
                  <a:pt x="19050" y="1614487"/>
                </a:cubicBezTo>
                <a:cubicBezTo>
                  <a:pt x="21561" y="1655923"/>
                  <a:pt x="12955" y="1789546"/>
                  <a:pt x="9525" y="1847850"/>
                </a:cubicBezTo>
                <a:cubicBezTo>
                  <a:pt x="11113" y="1854200"/>
                  <a:pt x="11710" y="1860884"/>
                  <a:pt x="14288" y="1866900"/>
                </a:cubicBezTo>
                <a:cubicBezTo>
                  <a:pt x="16543" y="1872161"/>
                  <a:pt x="22526" y="1875610"/>
                  <a:pt x="23813" y="1881187"/>
                </a:cubicBezTo>
                <a:cubicBezTo>
                  <a:pt x="27400" y="1896733"/>
                  <a:pt x="25635" y="1913131"/>
                  <a:pt x="28575" y="1928812"/>
                </a:cubicBezTo>
                <a:cubicBezTo>
                  <a:pt x="30425" y="1938680"/>
                  <a:pt x="38100" y="1957387"/>
                  <a:pt x="38100" y="1957387"/>
                </a:cubicBezTo>
                <a:cubicBezTo>
                  <a:pt x="39688" y="1971675"/>
                  <a:pt x="41183" y="1985973"/>
                  <a:pt x="42863" y="2000250"/>
                </a:cubicBezTo>
                <a:cubicBezTo>
                  <a:pt x="44358" y="2012961"/>
                  <a:pt x="42872" y="2026467"/>
                  <a:pt x="47625" y="2038350"/>
                </a:cubicBezTo>
                <a:cubicBezTo>
                  <a:pt x="49751" y="2043665"/>
                  <a:pt x="57150" y="2044700"/>
                  <a:pt x="61913" y="2047875"/>
                </a:cubicBezTo>
                <a:cubicBezTo>
                  <a:pt x="63077" y="2053696"/>
                  <a:pt x="71020" y="2098535"/>
                  <a:pt x="76200" y="2100262"/>
                </a:cubicBezTo>
                <a:lnTo>
                  <a:pt x="119063" y="2114550"/>
                </a:lnTo>
                <a:lnTo>
                  <a:pt x="133350" y="2119312"/>
                </a:lnTo>
                <a:cubicBezTo>
                  <a:pt x="142875" y="2125662"/>
                  <a:pt x="155575" y="2128837"/>
                  <a:pt x="161925" y="2138362"/>
                </a:cubicBezTo>
                <a:cubicBezTo>
                  <a:pt x="165100" y="2143125"/>
                  <a:pt x="166687" y="2149475"/>
                  <a:pt x="171450" y="2152650"/>
                </a:cubicBezTo>
                <a:cubicBezTo>
                  <a:pt x="176896" y="2156281"/>
                  <a:pt x="184150" y="2155825"/>
                  <a:pt x="190500" y="2157412"/>
                </a:cubicBezTo>
                <a:cubicBezTo>
                  <a:pt x="193675" y="2163762"/>
                  <a:pt x="194345" y="2172202"/>
                  <a:pt x="200025" y="2176462"/>
                </a:cubicBezTo>
                <a:cubicBezTo>
                  <a:pt x="208057" y="2182486"/>
                  <a:pt x="228600" y="2185987"/>
                  <a:pt x="228600" y="2185987"/>
                </a:cubicBezTo>
                <a:cubicBezTo>
                  <a:pt x="233363" y="2189162"/>
                  <a:pt x="238491" y="2191848"/>
                  <a:pt x="242888" y="2195512"/>
                </a:cubicBezTo>
                <a:cubicBezTo>
                  <a:pt x="258690" y="2208680"/>
                  <a:pt x="253723" y="2210455"/>
                  <a:pt x="271463" y="2219325"/>
                </a:cubicBezTo>
                <a:cubicBezTo>
                  <a:pt x="281224" y="2224205"/>
                  <a:pt x="300510" y="2227039"/>
                  <a:pt x="309563" y="2228850"/>
                </a:cubicBezTo>
                <a:cubicBezTo>
                  <a:pt x="314325" y="2232025"/>
                  <a:pt x="318620" y="2236050"/>
                  <a:pt x="323850" y="2238375"/>
                </a:cubicBezTo>
                <a:cubicBezTo>
                  <a:pt x="333025" y="2242453"/>
                  <a:pt x="344071" y="2242331"/>
                  <a:pt x="352425" y="2247900"/>
                </a:cubicBezTo>
                <a:cubicBezTo>
                  <a:pt x="357188" y="2251075"/>
                  <a:pt x="361482" y="2255100"/>
                  <a:pt x="366713" y="2257425"/>
                </a:cubicBezTo>
                <a:cubicBezTo>
                  <a:pt x="417717" y="2280093"/>
                  <a:pt x="377243" y="2254920"/>
                  <a:pt x="409575" y="2276475"/>
                </a:cubicBezTo>
                <a:cubicBezTo>
                  <a:pt x="433223" y="2311946"/>
                  <a:pt x="402830" y="2268381"/>
                  <a:pt x="433388" y="2305050"/>
                </a:cubicBezTo>
                <a:cubicBezTo>
                  <a:pt x="437052" y="2309447"/>
                  <a:pt x="438444" y="2315761"/>
                  <a:pt x="442913" y="2319337"/>
                </a:cubicBezTo>
                <a:cubicBezTo>
                  <a:pt x="446833" y="2322473"/>
                  <a:pt x="452438" y="2322512"/>
                  <a:pt x="457200" y="2324100"/>
                </a:cubicBezTo>
                <a:cubicBezTo>
                  <a:pt x="460375" y="2333625"/>
                  <a:pt x="462647" y="2343500"/>
                  <a:pt x="466725" y="2352675"/>
                </a:cubicBezTo>
                <a:cubicBezTo>
                  <a:pt x="483422" y="2390242"/>
                  <a:pt x="470592" y="2344777"/>
                  <a:pt x="481013" y="2381250"/>
                </a:cubicBezTo>
                <a:cubicBezTo>
                  <a:pt x="482811" y="2387544"/>
                  <a:pt x="484355" y="2393910"/>
                  <a:pt x="485775" y="2400300"/>
                </a:cubicBezTo>
                <a:cubicBezTo>
                  <a:pt x="487531" y="2408202"/>
                  <a:pt x="488212" y="2416359"/>
                  <a:pt x="490538" y="2424112"/>
                </a:cubicBezTo>
                <a:cubicBezTo>
                  <a:pt x="492995" y="2432301"/>
                  <a:pt x="496888" y="2439987"/>
                  <a:pt x="500063" y="2447925"/>
                </a:cubicBezTo>
                <a:cubicBezTo>
                  <a:pt x="501650" y="2459037"/>
                  <a:pt x="502301" y="2470324"/>
                  <a:pt x="504825" y="2481262"/>
                </a:cubicBezTo>
                <a:cubicBezTo>
                  <a:pt x="507083" y="2491045"/>
                  <a:pt x="511915" y="2500097"/>
                  <a:pt x="514350" y="2509837"/>
                </a:cubicBezTo>
                <a:cubicBezTo>
                  <a:pt x="515938" y="2516187"/>
                  <a:pt x="517232" y="2522618"/>
                  <a:pt x="519113" y="2528887"/>
                </a:cubicBezTo>
                <a:cubicBezTo>
                  <a:pt x="521998" y="2538504"/>
                  <a:pt x="523069" y="2549108"/>
                  <a:pt x="528638" y="2557462"/>
                </a:cubicBezTo>
                <a:lnTo>
                  <a:pt x="547688" y="2586037"/>
                </a:lnTo>
                <a:cubicBezTo>
                  <a:pt x="553676" y="2604004"/>
                  <a:pt x="555123" y="2612525"/>
                  <a:pt x="571500" y="2628900"/>
                </a:cubicBezTo>
                <a:cubicBezTo>
                  <a:pt x="576263" y="2633662"/>
                  <a:pt x="581476" y="2638013"/>
                  <a:pt x="585788" y="2643187"/>
                </a:cubicBezTo>
                <a:cubicBezTo>
                  <a:pt x="602360" y="2663072"/>
                  <a:pt x="586145" y="2654419"/>
                  <a:pt x="609600" y="2662237"/>
                </a:cubicBezTo>
                <a:cubicBezTo>
                  <a:pt x="611188" y="2668587"/>
                  <a:pt x="608509" y="2678360"/>
                  <a:pt x="614363" y="2681287"/>
                </a:cubicBezTo>
                <a:cubicBezTo>
                  <a:pt x="629339" y="2688775"/>
                  <a:pt x="632702" y="2653707"/>
                  <a:pt x="633413" y="2652712"/>
                </a:cubicBezTo>
                <a:cubicBezTo>
                  <a:pt x="638027" y="2646253"/>
                  <a:pt x="652463" y="2638425"/>
                  <a:pt x="652463" y="2638425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B2EE49-A694-4BEA-9381-263A7675F1F5}"/>
              </a:ext>
            </a:extLst>
          </p:cNvPr>
          <p:cNvSpPr/>
          <p:nvPr/>
        </p:nvSpPr>
        <p:spPr>
          <a:xfrm>
            <a:off x="2135982" y="2775050"/>
            <a:ext cx="1524595" cy="859036"/>
          </a:xfrm>
          <a:custGeom>
            <a:avLst/>
            <a:gdLst>
              <a:gd name="connsiteX0" fmla="*/ 1876425 w 1876425"/>
              <a:gd name="connsiteY0" fmla="*/ 0 h 1057275"/>
              <a:gd name="connsiteX1" fmla="*/ 1847850 w 1876425"/>
              <a:gd name="connsiteY1" fmla="*/ 4762 h 1057275"/>
              <a:gd name="connsiteX2" fmla="*/ 1833563 w 1876425"/>
              <a:gd name="connsiteY2" fmla="*/ 28575 h 1057275"/>
              <a:gd name="connsiteX3" fmla="*/ 1828800 w 1876425"/>
              <a:gd name="connsiteY3" fmla="*/ 42862 h 1057275"/>
              <a:gd name="connsiteX4" fmla="*/ 1819275 w 1876425"/>
              <a:gd name="connsiteY4" fmla="*/ 85725 h 1057275"/>
              <a:gd name="connsiteX5" fmla="*/ 1809750 w 1876425"/>
              <a:gd name="connsiteY5" fmla="*/ 100012 h 1057275"/>
              <a:gd name="connsiteX6" fmla="*/ 1795463 w 1876425"/>
              <a:gd name="connsiteY6" fmla="*/ 114300 h 1057275"/>
              <a:gd name="connsiteX7" fmla="*/ 1752600 w 1876425"/>
              <a:gd name="connsiteY7" fmla="*/ 123825 h 1057275"/>
              <a:gd name="connsiteX8" fmla="*/ 1724025 w 1876425"/>
              <a:gd name="connsiteY8" fmla="*/ 133350 h 1057275"/>
              <a:gd name="connsiteX9" fmla="*/ 1709738 w 1876425"/>
              <a:gd name="connsiteY9" fmla="*/ 142875 h 1057275"/>
              <a:gd name="connsiteX10" fmla="*/ 1657350 w 1876425"/>
              <a:gd name="connsiteY10" fmla="*/ 152400 h 1057275"/>
              <a:gd name="connsiteX11" fmla="*/ 1643063 w 1876425"/>
              <a:gd name="connsiteY11" fmla="*/ 161925 h 1057275"/>
              <a:gd name="connsiteX12" fmla="*/ 1571625 w 1876425"/>
              <a:gd name="connsiteY12" fmla="*/ 176212 h 1057275"/>
              <a:gd name="connsiteX13" fmla="*/ 1538288 w 1876425"/>
              <a:gd name="connsiteY13" fmla="*/ 171450 h 1057275"/>
              <a:gd name="connsiteX14" fmla="*/ 1485900 w 1876425"/>
              <a:gd name="connsiteY14" fmla="*/ 138112 h 1057275"/>
              <a:gd name="connsiteX15" fmla="*/ 1466850 w 1876425"/>
              <a:gd name="connsiteY15" fmla="*/ 142875 h 1057275"/>
              <a:gd name="connsiteX16" fmla="*/ 1385888 w 1876425"/>
              <a:gd name="connsiteY16" fmla="*/ 133350 h 1057275"/>
              <a:gd name="connsiteX17" fmla="*/ 1319213 w 1876425"/>
              <a:gd name="connsiteY17" fmla="*/ 128587 h 1057275"/>
              <a:gd name="connsiteX18" fmla="*/ 1238250 w 1876425"/>
              <a:gd name="connsiteY18" fmla="*/ 128587 h 1057275"/>
              <a:gd name="connsiteX19" fmla="*/ 1219200 w 1876425"/>
              <a:gd name="connsiteY19" fmla="*/ 133350 h 1057275"/>
              <a:gd name="connsiteX20" fmla="*/ 1162050 w 1876425"/>
              <a:gd name="connsiteY20" fmla="*/ 157162 h 1057275"/>
              <a:gd name="connsiteX21" fmla="*/ 1114425 w 1876425"/>
              <a:gd name="connsiteY21" fmla="*/ 185737 h 1057275"/>
              <a:gd name="connsiteX22" fmla="*/ 1062038 w 1876425"/>
              <a:gd name="connsiteY22" fmla="*/ 214312 h 1057275"/>
              <a:gd name="connsiteX23" fmla="*/ 1047750 w 1876425"/>
              <a:gd name="connsiteY23" fmla="*/ 219075 h 1057275"/>
              <a:gd name="connsiteX24" fmla="*/ 1004888 w 1876425"/>
              <a:gd name="connsiteY24" fmla="*/ 247650 h 1057275"/>
              <a:gd name="connsiteX25" fmla="*/ 966788 w 1876425"/>
              <a:gd name="connsiteY25" fmla="*/ 276225 h 1057275"/>
              <a:gd name="connsiteX26" fmla="*/ 942975 w 1876425"/>
              <a:gd name="connsiteY26" fmla="*/ 290512 h 1057275"/>
              <a:gd name="connsiteX27" fmla="*/ 928688 w 1876425"/>
              <a:gd name="connsiteY27" fmla="*/ 309562 h 1057275"/>
              <a:gd name="connsiteX28" fmla="*/ 871538 w 1876425"/>
              <a:gd name="connsiteY28" fmla="*/ 338137 h 1057275"/>
              <a:gd name="connsiteX29" fmla="*/ 842963 w 1876425"/>
              <a:gd name="connsiteY29" fmla="*/ 357187 h 1057275"/>
              <a:gd name="connsiteX30" fmla="*/ 828675 w 1876425"/>
              <a:gd name="connsiteY30" fmla="*/ 371475 h 1057275"/>
              <a:gd name="connsiteX31" fmla="*/ 800100 w 1876425"/>
              <a:gd name="connsiteY31" fmla="*/ 381000 h 1057275"/>
              <a:gd name="connsiteX32" fmla="*/ 771525 w 1876425"/>
              <a:gd name="connsiteY32" fmla="*/ 404812 h 1057275"/>
              <a:gd name="connsiteX33" fmla="*/ 752475 w 1876425"/>
              <a:gd name="connsiteY33" fmla="*/ 423862 h 1057275"/>
              <a:gd name="connsiteX34" fmla="*/ 723900 w 1876425"/>
              <a:gd name="connsiteY34" fmla="*/ 442912 h 1057275"/>
              <a:gd name="connsiteX35" fmla="*/ 709613 w 1876425"/>
              <a:gd name="connsiteY35" fmla="*/ 452437 h 1057275"/>
              <a:gd name="connsiteX36" fmla="*/ 704850 w 1876425"/>
              <a:gd name="connsiteY36" fmla="*/ 466725 h 1057275"/>
              <a:gd name="connsiteX37" fmla="*/ 666750 w 1876425"/>
              <a:gd name="connsiteY37" fmla="*/ 481012 h 1057275"/>
              <a:gd name="connsiteX38" fmla="*/ 638175 w 1876425"/>
              <a:gd name="connsiteY38" fmla="*/ 500062 h 1057275"/>
              <a:gd name="connsiteX39" fmla="*/ 609600 w 1876425"/>
              <a:gd name="connsiteY39" fmla="*/ 519112 h 1057275"/>
              <a:gd name="connsiteX40" fmla="*/ 595313 w 1876425"/>
              <a:gd name="connsiteY40" fmla="*/ 538162 h 1057275"/>
              <a:gd name="connsiteX41" fmla="*/ 581025 w 1876425"/>
              <a:gd name="connsiteY41" fmla="*/ 542925 h 1057275"/>
              <a:gd name="connsiteX42" fmla="*/ 538163 w 1876425"/>
              <a:gd name="connsiteY42" fmla="*/ 571500 h 1057275"/>
              <a:gd name="connsiteX43" fmla="*/ 538163 w 1876425"/>
              <a:gd name="connsiteY43" fmla="*/ 571500 h 1057275"/>
              <a:gd name="connsiteX44" fmla="*/ 504825 w 1876425"/>
              <a:gd name="connsiteY44" fmla="*/ 590550 h 1057275"/>
              <a:gd name="connsiteX45" fmla="*/ 495300 w 1876425"/>
              <a:gd name="connsiteY45" fmla="*/ 604837 h 1057275"/>
              <a:gd name="connsiteX46" fmla="*/ 481013 w 1876425"/>
              <a:gd name="connsiteY46" fmla="*/ 609600 h 1057275"/>
              <a:gd name="connsiteX47" fmla="*/ 438150 w 1876425"/>
              <a:gd name="connsiteY47" fmla="*/ 633412 h 1057275"/>
              <a:gd name="connsiteX48" fmla="*/ 423863 w 1876425"/>
              <a:gd name="connsiteY48" fmla="*/ 647700 h 1057275"/>
              <a:gd name="connsiteX49" fmla="*/ 409575 w 1876425"/>
              <a:gd name="connsiteY49" fmla="*/ 657225 h 1057275"/>
              <a:gd name="connsiteX50" fmla="*/ 371475 w 1876425"/>
              <a:gd name="connsiteY50" fmla="*/ 681037 h 1057275"/>
              <a:gd name="connsiteX51" fmla="*/ 361950 w 1876425"/>
              <a:gd name="connsiteY51" fmla="*/ 695325 h 1057275"/>
              <a:gd name="connsiteX52" fmla="*/ 342900 w 1876425"/>
              <a:gd name="connsiteY52" fmla="*/ 704850 h 1057275"/>
              <a:gd name="connsiteX53" fmla="*/ 309563 w 1876425"/>
              <a:gd name="connsiteY53" fmla="*/ 728662 h 1057275"/>
              <a:gd name="connsiteX54" fmla="*/ 280988 w 1876425"/>
              <a:gd name="connsiteY54" fmla="*/ 747712 h 1057275"/>
              <a:gd name="connsiteX55" fmla="*/ 252413 w 1876425"/>
              <a:gd name="connsiteY55" fmla="*/ 776287 h 1057275"/>
              <a:gd name="connsiteX56" fmla="*/ 233363 w 1876425"/>
              <a:gd name="connsiteY56" fmla="*/ 785812 h 1057275"/>
              <a:gd name="connsiteX57" fmla="*/ 204788 w 1876425"/>
              <a:gd name="connsiteY57" fmla="*/ 819150 h 1057275"/>
              <a:gd name="connsiteX58" fmla="*/ 176213 w 1876425"/>
              <a:gd name="connsiteY58" fmla="*/ 842962 h 1057275"/>
              <a:gd name="connsiteX59" fmla="*/ 142875 w 1876425"/>
              <a:gd name="connsiteY59" fmla="*/ 876300 h 1057275"/>
              <a:gd name="connsiteX60" fmla="*/ 128588 w 1876425"/>
              <a:gd name="connsiteY60" fmla="*/ 890587 h 1057275"/>
              <a:gd name="connsiteX61" fmla="*/ 95250 w 1876425"/>
              <a:gd name="connsiteY61" fmla="*/ 914400 h 1057275"/>
              <a:gd name="connsiteX62" fmla="*/ 66675 w 1876425"/>
              <a:gd name="connsiteY62" fmla="*/ 957262 h 1057275"/>
              <a:gd name="connsiteX63" fmla="*/ 42863 w 1876425"/>
              <a:gd name="connsiteY63" fmla="*/ 981075 h 1057275"/>
              <a:gd name="connsiteX64" fmla="*/ 23813 w 1876425"/>
              <a:gd name="connsiteY64" fmla="*/ 1009650 h 1057275"/>
              <a:gd name="connsiteX65" fmla="*/ 14288 w 1876425"/>
              <a:gd name="connsiteY65" fmla="*/ 1023937 h 1057275"/>
              <a:gd name="connsiteX66" fmla="*/ 9525 w 1876425"/>
              <a:gd name="connsiteY66" fmla="*/ 1042987 h 1057275"/>
              <a:gd name="connsiteX67" fmla="*/ 0 w 1876425"/>
              <a:gd name="connsiteY67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76425" h="1057275">
                <a:moveTo>
                  <a:pt x="1876425" y="0"/>
                </a:moveTo>
                <a:cubicBezTo>
                  <a:pt x="1866900" y="1587"/>
                  <a:pt x="1855885" y="-594"/>
                  <a:pt x="1847850" y="4762"/>
                </a:cubicBezTo>
                <a:cubicBezTo>
                  <a:pt x="1840148" y="9897"/>
                  <a:pt x="1837703" y="20296"/>
                  <a:pt x="1833563" y="28575"/>
                </a:cubicBezTo>
                <a:cubicBezTo>
                  <a:pt x="1831318" y="33065"/>
                  <a:pt x="1830018" y="37992"/>
                  <a:pt x="1828800" y="42862"/>
                </a:cubicBezTo>
                <a:cubicBezTo>
                  <a:pt x="1825250" y="57061"/>
                  <a:pt x="1823903" y="71840"/>
                  <a:pt x="1819275" y="85725"/>
                </a:cubicBezTo>
                <a:cubicBezTo>
                  <a:pt x="1817465" y="91155"/>
                  <a:pt x="1813414" y="95615"/>
                  <a:pt x="1809750" y="100012"/>
                </a:cubicBezTo>
                <a:cubicBezTo>
                  <a:pt x="1805438" y="105186"/>
                  <a:pt x="1801067" y="110564"/>
                  <a:pt x="1795463" y="114300"/>
                </a:cubicBezTo>
                <a:cubicBezTo>
                  <a:pt x="1787290" y="119748"/>
                  <a:pt x="1756743" y="122789"/>
                  <a:pt x="1752600" y="123825"/>
                </a:cubicBezTo>
                <a:cubicBezTo>
                  <a:pt x="1742860" y="126260"/>
                  <a:pt x="1732379" y="127781"/>
                  <a:pt x="1724025" y="133350"/>
                </a:cubicBezTo>
                <a:cubicBezTo>
                  <a:pt x="1719263" y="136525"/>
                  <a:pt x="1715241" y="141303"/>
                  <a:pt x="1709738" y="142875"/>
                </a:cubicBezTo>
                <a:cubicBezTo>
                  <a:pt x="1692672" y="147751"/>
                  <a:pt x="1674813" y="149225"/>
                  <a:pt x="1657350" y="152400"/>
                </a:cubicBezTo>
                <a:cubicBezTo>
                  <a:pt x="1652588" y="155575"/>
                  <a:pt x="1648442" y="159969"/>
                  <a:pt x="1643063" y="161925"/>
                </a:cubicBezTo>
                <a:cubicBezTo>
                  <a:pt x="1619287" y="170571"/>
                  <a:pt x="1596301" y="172687"/>
                  <a:pt x="1571625" y="176212"/>
                </a:cubicBezTo>
                <a:cubicBezTo>
                  <a:pt x="1560513" y="174625"/>
                  <a:pt x="1548546" y="176009"/>
                  <a:pt x="1538288" y="171450"/>
                </a:cubicBezTo>
                <a:cubicBezTo>
                  <a:pt x="1519373" y="163043"/>
                  <a:pt x="1485900" y="138112"/>
                  <a:pt x="1485900" y="138112"/>
                </a:cubicBezTo>
                <a:cubicBezTo>
                  <a:pt x="1479550" y="139700"/>
                  <a:pt x="1473395" y="142875"/>
                  <a:pt x="1466850" y="142875"/>
                </a:cubicBezTo>
                <a:cubicBezTo>
                  <a:pt x="1362833" y="142875"/>
                  <a:pt x="1444875" y="139559"/>
                  <a:pt x="1385888" y="133350"/>
                </a:cubicBezTo>
                <a:cubicBezTo>
                  <a:pt x="1363729" y="131017"/>
                  <a:pt x="1341438" y="130175"/>
                  <a:pt x="1319213" y="128587"/>
                </a:cubicBezTo>
                <a:cubicBezTo>
                  <a:pt x="1282480" y="119405"/>
                  <a:pt x="1299106" y="121427"/>
                  <a:pt x="1238250" y="128587"/>
                </a:cubicBezTo>
                <a:cubicBezTo>
                  <a:pt x="1231749" y="129352"/>
                  <a:pt x="1225242" y="130832"/>
                  <a:pt x="1219200" y="133350"/>
                </a:cubicBezTo>
                <a:cubicBezTo>
                  <a:pt x="1153275" y="160819"/>
                  <a:pt x="1205003" y="146425"/>
                  <a:pt x="1162050" y="157162"/>
                </a:cubicBezTo>
                <a:lnTo>
                  <a:pt x="1114425" y="185737"/>
                </a:lnTo>
                <a:cubicBezTo>
                  <a:pt x="1092914" y="198644"/>
                  <a:pt x="1085740" y="203778"/>
                  <a:pt x="1062038" y="214312"/>
                </a:cubicBezTo>
                <a:cubicBezTo>
                  <a:pt x="1057450" y="216351"/>
                  <a:pt x="1052513" y="217487"/>
                  <a:pt x="1047750" y="219075"/>
                </a:cubicBezTo>
                <a:cubicBezTo>
                  <a:pt x="1017181" y="249644"/>
                  <a:pt x="1053326" y="216511"/>
                  <a:pt x="1004888" y="247650"/>
                </a:cubicBezTo>
                <a:cubicBezTo>
                  <a:pt x="991534" y="256235"/>
                  <a:pt x="980401" y="268058"/>
                  <a:pt x="966788" y="276225"/>
                </a:cubicBezTo>
                <a:lnTo>
                  <a:pt x="942975" y="290512"/>
                </a:lnTo>
                <a:cubicBezTo>
                  <a:pt x="938213" y="296862"/>
                  <a:pt x="935292" y="305159"/>
                  <a:pt x="928688" y="309562"/>
                </a:cubicBezTo>
                <a:cubicBezTo>
                  <a:pt x="910967" y="321376"/>
                  <a:pt x="871538" y="338137"/>
                  <a:pt x="871538" y="338137"/>
                </a:cubicBezTo>
                <a:cubicBezTo>
                  <a:pt x="862076" y="366520"/>
                  <a:pt x="875147" y="341095"/>
                  <a:pt x="842963" y="357187"/>
                </a:cubicBezTo>
                <a:cubicBezTo>
                  <a:pt x="836939" y="360199"/>
                  <a:pt x="834563" y="368204"/>
                  <a:pt x="828675" y="371475"/>
                </a:cubicBezTo>
                <a:cubicBezTo>
                  <a:pt x="819898" y="376351"/>
                  <a:pt x="800100" y="381000"/>
                  <a:pt x="800100" y="381000"/>
                </a:cubicBezTo>
                <a:cubicBezTo>
                  <a:pt x="767146" y="430429"/>
                  <a:pt x="819870" y="356465"/>
                  <a:pt x="771525" y="404812"/>
                </a:cubicBezTo>
                <a:cubicBezTo>
                  <a:pt x="746127" y="430211"/>
                  <a:pt x="790575" y="411164"/>
                  <a:pt x="752475" y="423862"/>
                </a:cubicBezTo>
                <a:lnTo>
                  <a:pt x="723900" y="442912"/>
                </a:lnTo>
                <a:lnTo>
                  <a:pt x="709613" y="452437"/>
                </a:lnTo>
                <a:cubicBezTo>
                  <a:pt x="708025" y="457200"/>
                  <a:pt x="708707" y="463511"/>
                  <a:pt x="704850" y="466725"/>
                </a:cubicBezTo>
                <a:cubicBezTo>
                  <a:pt x="701051" y="469891"/>
                  <a:pt x="674659" y="478376"/>
                  <a:pt x="666750" y="481012"/>
                </a:cubicBezTo>
                <a:cubicBezTo>
                  <a:pt x="646146" y="511919"/>
                  <a:pt x="671295" y="481136"/>
                  <a:pt x="638175" y="500062"/>
                </a:cubicBezTo>
                <a:cubicBezTo>
                  <a:pt x="588235" y="528600"/>
                  <a:pt x="654206" y="504245"/>
                  <a:pt x="609600" y="519112"/>
                </a:cubicBezTo>
                <a:cubicBezTo>
                  <a:pt x="604838" y="525462"/>
                  <a:pt x="601411" y="533081"/>
                  <a:pt x="595313" y="538162"/>
                </a:cubicBezTo>
                <a:cubicBezTo>
                  <a:pt x="591456" y="541376"/>
                  <a:pt x="585361" y="540395"/>
                  <a:pt x="581025" y="542925"/>
                </a:cubicBezTo>
                <a:cubicBezTo>
                  <a:pt x="566193" y="551577"/>
                  <a:pt x="552450" y="561975"/>
                  <a:pt x="538163" y="571500"/>
                </a:cubicBezTo>
                <a:lnTo>
                  <a:pt x="538163" y="571500"/>
                </a:lnTo>
                <a:cubicBezTo>
                  <a:pt x="519246" y="590415"/>
                  <a:pt x="530409" y="584153"/>
                  <a:pt x="504825" y="590550"/>
                </a:cubicBezTo>
                <a:cubicBezTo>
                  <a:pt x="501650" y="595312"/>
                  <a:pt x="499769" y="601261"/>
                  <a:pt x="495300" y="604837"/>
                </a:cubicBezTo>
                <a:cubicBezTo>
                  <a:pt x="491380" y="607973"/>
                  <a:pt x="485627" y="607622"/>
                  <a:pt x="481013" y="609600"/>
                </a:cubicBezTo>
                <a:cubicBezTo>
                  <a:pt x="470460" y="614123"/>
                  <a:pt x="446176" y="627392"/>
                  <a:pt x="438150" y="633412"/>
                </a:cubicBezTo>
                <a:cubicBezTo>
                  <a:pt x="432762" y="637453"/>
                  <a:pt x="429037" y="643388"/>
                  <a:pt x="423863" y="647700"/>
                </a:cubicBezTo>
                <a:cubicBezTo>
                  <a:pt x="419466" y="651364"/>
                  <a:pt x="414154" y="653791"/>
                  <a:pt x="409575" y="657225"/>
                </a:cubicBezTo>
                <a:cubicBezTo>
                  <a:pt x="378514" y="680521"/>
                  <a:pt x="397050" y="672513"/>
                  <a:pt x="371475" y="681037"/>
                </a:cubicBezTo>
                <a:cubicBezTo>
                  <a:pt x="368300" y="685800"/>
                  <a:pt x="366347" y="691661"/>
                  <a:pt x="361950" y="695325"/>
                </a:cubicBezTo>
                <a:cubicBezTo>
                  <a:pt x="356496" y="699870"/>
                  <a:pt x="349064" y="701328"/>
                  <a:pt x="342900" y="704850"/>
                </a:cubicBezTo>
                <a:cubicBezTo>
                  <a:pt x="330863" y="711728"/>
                  <a:pt x="320913" y="720717"/>
                  <a:pt x="309563" y="728662"/>
                </a:cubicBezTo>
                <a:cubicBezTo>
                  <a:pt x="300185" y="735227"/>
                  <a:pt x="280988" y="747712"/>
                  <a:pt x="280988" y="747712"/>
                </a:cubicBezTo>
                <a:cubicBezTo>
                  <a:pt x="269494" y="764954"/>
                  <a:pt x="272667" y="763628"/>
                  <a:pt x="252413" y="776287"/>
                </a:cubicBezTo>
                <a:cubicBezTo>
                  <a:pt x="246393" y="780050"/>
                  <a:pt x="239140" y="781685"/>
                  <a:pt x="233363" y="785812"/>
                </a:cubicBezTo>
                <a:cubicBezTo>
                  <a:pt x="220299" y="795143"/>
                  <a:pt x="215059" y="807167"/>
                  <a:pt x="204788" y="819150"/>
                </a:cubicBezTo>
                <a:cubicBezTo>
                  <a:pt x="192567" y="833408"/>
                  <a:pt x="190908" y="833165"/>
                  <a:pt x="176213" y="842962"/>
                </a:cubicBezTo>
                <a:cubicBezTo>
                  <a:pt x="159139" y="868575"/>
                  <a:pt x="174551" y="848584"/>
                  <a:pt x="142875" y="876300"/>
                </a:cubicBezTo>
                <a:cubicBezTo>
                  <a:pt x="137806" y="880735"/>
                  <a:pt x="134068" y="886672"/>
                  <a:pt x="128588" y="890587"/>
                </a:cubicBezTo>
                <a:cubicBezTo>
                  <a:pt x="84709" y="921929"/>
                  <a:pt x="132399" y="877251"/>
                  <a:pt x="95250" y="914400"/>
                </a:cubicBezTo>
                <a:cubicBezTo>
                  <a:pt x="86020" y="942091"/>
                  <a:pt x="95053" y="920776"/>
                  <a:pt x="66675" y="957262"/>
                </a:cubicBezTo>
                <a:cubicBezTo>
                  <a:pt x="49578" y="979244"/>
                  <a:pt x="66310" y="965443"/>
                  <a:pt x="42863" y="981075"/>
                </a:cubicBezTo>
                <a:lnTo>
                  <a:pt x="23813" y="1009650"/>
                </a:lnTo>
                <a:lnTo>
                  <a:pt x="14288" y="1023937"/>
                </a:lnTo>
                <a:cubicBezTo>
                  <a:pt x="12700" y="1030287"/>
                  <a:pt x="12103" y="1036971"/>
                  <a:pt x="9525" y="1042987"/>
                </a:cubicBezTo>
                <a:cubicBezTo>
                  <a:pt x="7270" y="1048248"/>
                  <a:pt x="0" y="1057275"/>
                  <a:pt x="0" y="10572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263179-259B-48CE-85E0-A6FDB9048FFF}"/>
              </a:ext>
            </a:extLst>
          </p:cNvPr>
          <p:cNvSpPr/>
          <p:nvPr/>
        </p:nvSpPr>
        <p:spPr>
          <a:xfrm>
            <a:off x="2174677" y="3568130"/>
            <a:ext cx="755632" cy="1304206"/>
          </a:xfrm>
          <a:custGeom>
            <a:avLst/>
            <a:gdLst>
              <a:gd name="connsiteX0" fmla="*/ 0 w 930009"/>
              <a:gd name="connsiteY0" fmla="*/ 4977 h 1605177"/>
              <a:gd name="connsiteX1" fmla="*/ 23813 w 930009"/>
              <a:gd name="connsiteY1" fmla="*/ 214 h 1605177"/>
              <a:gd name="connsiteX2" fmla="*/ 76200 w 930009"/>
              <a:gd name="connsiteY2" fmla="*/ 24027 h 1605177"/>
              <a:gd name="connsiteX3" fmla="*/ 104775 w 930009"/>
              <a:gd name="connsiteY3" fmla="*/ 47839 h 1605177"/>
              <a:gd name="connsiteX4" fmla="*/ 114300 w 930009"/>
              <a:gd name="connsiteY4" fmla="*/ 62127 h 1605177"/>
              <a:gd name="connsiteX5" fmla="*/ 195263 w 930009"/>
              <a:gd name="connsiteY5" fmla="*/ 76414 h 1605177"/>
              <a:gd name="connsiteX6" fmla="*/ 276225 w 930009"/>
              <a:gd name="connsiteY6" fmla="*/ 90702 h 1605177"/>
              <a:gd name="connsiteX7" fmla="*/ 366713 w 930009"/>
              <a:gd name="connsiteY7" fmla="*/ 100227 h 1605177"/>
              <a:gd name="connsiteX8" fmla="*/ 385763 w 930009"/>
              <a:gd name="connsiteY8" fmla="*/ 166902 h 1605177"/>
              <a:gd name="connsiteX9" fmla="*/ 390525 w 930009"/>
              <a:gd name="connsiteY9" fmla="*/ 209764 h 1605177"/>
              <a:gd name="connsiteX10" fmla="*/ 395288 w 930009"/>
              <a:gd name="connsiteY10" fmla="*/ 224052 h 1605177"/>
              <a:gd name="connsiteX11" fmla="*/ 409575 w 930009"/>
              <a:gd name="connsiteY11" fmla="*/ 228814 h 1605177"/>
              <a:gd name="connsiteX12" fmla="*/ 447675 w 930009"/>
              <a:gd name="connsiteY12" fmla="*/ 243102 h 1605177"/>
              <a:gd name="connsiteX13" fmla="*/ 466725 w 930009"/>
              <a:gd name="connsiteY13" fmla="*/ 257389 h 1605177"/>
              <a:gd name="connsiteX14" fmla="*/ 471488 w 930009"/>
              <a:gd name="connsiteY14" fmla="*/ 271677 h 1605177"/>
              <a:gd name="connsiteX15" fmla="*/ 490538 w 930009"/>
              <a:gd name="connsiteY15" fmla="*/ 285964 h 1605177"/>
              <a:gd name="connsiteX16" fmla="*/ 514350 w 930009"/>
              <a:gd name="connsiteY16" fmla="*/ 309777 h 1605177"/>
              <a:gd name="connsiteX17" fmla="*/ 523875 w 930009"/>
              <a:gd name="connsiteY17" fmla="*/ 324064 h 1605177"/>
              <a:gd name="connsiteX18" fmla="*/ 538163 w 930009"/>
              <a:gd name="connsiteY18" fmla="*/ 333589 h 1605177"/>
              <a:gd name="connsiteX19" fmla="*/ 561975 w 930009"/>
              <a:gd name="connsiteY19" fmla="*/ 357402 h 1605177"/>
              <a:gd name="connsiteX20" fmla="*/ 571500 w 930009"/>
              <a:gd name="connsiteY20" fmla="*/ 371689 h 1605177"/>
              <a:gd name="connsiteX21" fmla="*/ 585788 w 930009"/>
              <a:gd name="connsiteY21" fmla="*/ 376452 h 1605177"/>
              <a:gd name="connsiteX22" fmla="*/ 614363 w 930009"/>
              <a:gd name="connsiteY22" fmla="*/ 400264 h 1605177"/>
              <a:gd name="connsiteX23" fmla="*/ 619125 w 930009"/>
              <a:gd name="connsiteY23" fmla="*/ 414552 h 1605177"/>
              <a:gd name="connsiteX24" fmla="*/ 647700 w 930009"/>
              <a:gd name="connsiteY24" fmla="*/ 433602 h 1605177"/>
              <a:gd name="connsiteX25" fmla="*/ 666750 w 930009"/>
              <a:gd name="connsiteY25" fmla="*/ 462177 h 1605177"/>
              <a:gd name="connsiteX26" fmla="*/ 676275 w 930009"/>
              <a:gd name="connsiteY26" fmla="*/ 476464 h 1605177"/>
              <a:gd name="connsiteX27" fmla="*/ 695325 w 930009"/>
              <a:gd name="connsiteY27" fmla="*/ 481227 h 1605177"/>
              <a:gd name="connsiteX28" fmla="*/ 714375 w 930009"/>
              <a:gd name="connsiteY28" fmla="*/ 490752 h 1605177"/>
              <a:gd name="connsiteX29" fmla="*/ 742950 w 930009"/>
              <a:gd name="connsiteY29" fmla="*/ 500277 h 1605177"/>
              <a:gd name="connsiteX30" fmla="*/ 762000 w 930009"/>
              <a:gd name="connsiteY30" fmla="*/ 519327 h 1605177"/>
              <a:gd name="connsiteX31" fmla="*/ 781050 w 930009"/>
              <a:gd name="connsiteY31" fmla="*/ 543139 h 1605177"/>
              <a:gd name="connsiteX32" fmla="*/ 795338 w 930009"/>
              <a:gd name="connsiteY32" fmla="*/ 571714 h 1605177"/>
              <a:gd name="connsiteX33" fmla="*/ 804863 w 930009"/>
              <a:gd name="connsiteY33" fmla="*/ 590764 h 1605177"/>
              <a:gd name="connsiteX34" fmla="*/ 804863 w 930009"/>
              <a:gd name="connsiteY34" fmla="*/ 638389 h 1605177"/>
              <a:gd name="connsiteX35" fmla="*/ 809625 w 930009"/>
              <a:gd name="connsiteY35" fmla="*/ 657439 h 1605177"/>
              <a:gd name="connsiteX36" fmla="*/ 814388 w 930009"/>
              <a:gd name="connsiteY36" fmla="*/ 700302 h 1605177"/>
              <a:gd name="connsiteX37" fmla="*/ 819150 w 930009"/>
              <a:gd name="connsiteY37" fmla="*/ 714589 h 1605177"/>
              <a:gd name="connsiteX38" fmla="*/ 823913 w 930009"/>
              <a:gd name="connsiteY38" fmla="*/ 743164 h 1605177"/>
              <a:gd name="connsiteX39" fmla="*/ 819150 w 930009"/>
              <a:gd name="connsiteY39" fmla="*/ 1047964 h 1605177"/>
              <a:gd name="connsiteX40" fmla="*/ 819150 w 930009"/>
              <a:gd name="connsiteY40" fmla="*/ 1324189 h 1605177"/>
              <a:gd name="connsiteX41" fmla="*/ 842963 w 930009"/>
              <a:gd name="connsiteY41" fmla="*/ 1357527 h 1605177"/>
              <a:gd name="connsiteX42" fmla="*/ 852488 w 930009"/>
              <a:gd name="connsiteY42" fmla="*/ 1476589 h 1605177"/>
              <a:gd name="connsiteX43" fmla="*/ 862013 w 930009"/>
              <a:gd name="connsiteY43" fmla="*/ 1509927 h 1605177"/>
              <a:gd name="connsiteX44" fmla="*/ 866775 w 930009"/>
              <a:gd name="connsiteY44" fmla="*/ 1528977 h 1605177"/>
              <a:gd name="connsiteX45" fmla="*/ 871538 w 930009"/>
              <a:gd name="connsiteY45" fmla="*/ 1562314 h 1605177"/>
              <a:gd name="connsiteX46" fmla="*/ 876300 w 930009"/>
              <a:gd name="connsiteY46" fmla="*/ 1586127 h 1605177"/>
              <a:gd name="connsiteX47" fmla="*/ 890588 w 930009"/>
              <a:gd name="connsiteY47" fmla="*/ 1590889 h 1605177"/>
              <a:gd name="connsiteX48" fmla="*/ 928688 w 930009"/>
              <a:gd name="connsiteY48" fmla="*/ 1595652 h 1605177"/>
              <a:gd name="connsiteX49" fmla="*/ 928688 w 930009"/>
              <a:gd name="connsiteY49" fmla="*/ 1605177 h 160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0009" h="1605177">
                <a:moveTo>
                  <a:pt x="0" y="4977"/>
                </a:moveTo>
                <a:cubicBezTo>
                  <a:pt x="7938" y="3389"/>
                  <a:pt x="15812" y="-1017"/>
                  <a:pt x="23813" y="214"/>
                </a:cubicBezTo>
                <a:cubicBezTo>
                  <a:pt x="32042" y="1480"/>
                  <a:pt x="65494" y="13321"/>
                  <a:pt x="76200" y="24027"/>
                </a:cubicBezTo>
                <a:cubicBezTo>
                  <a:pt x="102149" y="49976"/>
                  <a:pt x="77488" y="38744"/>
                  <a:pt x="104775" y="47839"/>
                </a:cubicBezTo>
                <a:cubicBezTo>
                  <a:pt x="107950" y="52602"/>
                  <a:pt x="110253" y="58080"/>
                  <a:pt x="114300" y="62127"/>
                </a:cubicBezTo>
                <a:cubicBezTo>
                  <a:pt x="135343" y="83170"/>
                  <a:pt x="168754" y="74521"/>
                  <a:pt x="195263" y="76414"/>
                </a:cubicBezTo>
                <a:lnTo>
                  <a:pt x="276225" y="90702"/>
                </a:lnTo>
                <a:cubicBezTo>
                  <a:pt x="303595" y="95081"/>
                  <a:pt x="340116" y="97809"/>
                  <a:pt x="366713" y="100227"/>
                </a:cubicBezTo>
                <a:cubicBezTo>
                  <a:pt x="380378" y="141221"/>
                  <a:pt x="373803" y="119062"/>
                  <a:pt x="385763" y="166902"/>
                </a:cubicBezTo>
                <a:cubicBezTo>
                  <a:pt x="387350" y="181189"/>
                  <a:pt x="388162" y="195584"/>
                  <a:pt x="390525" y="209764"/>
                </a:cubicBezTo>
                <a:cubicBezTo>
                  <a:pt x="391350" y="214716"/>
                  <a:pt x="391738" y="220502"/>
                  <a:pt x="395288" y="224052"/>
                </a:cubicBezTo>
                <a:cubicBezTo>
                  <a:pt x="398838" y="227602"/>
                  <a:pt x="404961" y="226837"/>
                  <a:pt x="409575" y="228814"/>
                </a:cubicBezTo>
                <a:cubicBezTo>
                  <a:pt x="444444" y="243758"/>
                  <a:pt x="412550" y="234320"/>
                  <a:pt x="447675" y="243102"/>
                </a:cubicBezTo>
                <a:cubicBezTo>
                  <a:pt x="454025" y="247864"/>
                  <a:pt x="461644" y="251291"/>
                  <a:pt x="466725" y="257389"/>
                </a:cubicBezTo>
                <a:cubicBezTo>
                  <a:pt x="469939" y="261246"/>
                  <a:pt x="468274" y="267820"/>
                  <a:pt x="471488" y="271677"/>
                </a:cubicBezTo>
                <a:cubicBezTo>
                  <a:pt x="476569" y="277775"/>
                  <a:pt x="484606" y="280691"/>
                  <a:pt x="490538" y="285964"/>
                </a:cubicBezTo>
                <a:cubicBezTo>
                  <a:pt x="498928" y="293422"/>
                  <a:pt x="506958" y="301329"/>
                  <a:pt x="514350" y="309777"/>
                </a:cubicBezTo>
                <a:cubicBezTo>
                  <a:pt x="518119" y="314085"/>
                  <a:pt x="519828" y="320017"/>
                  <a:pt x="523875" y="324064"/>
                </a:cubicBezTo>
                <a:cubicBezTo>
                  <a:pt x="527923" y="328111"/>
                  <a:pt x="533855" y="329820"/>
                  <a:pt x="538163" y="333589"/>
                </a:cubicBezTo>
                <a:cubicBezTo>
                  <a:pt x="546611" y="340981"/>
                  <a:pt x="554583" y="348954"/>
                  <a:pt x="561975" y="357402"/>
                </a:cubicBezTo>
                <a:cubicBezTo>
                  <a:pt x="565744" y="361710"/>
                  <a:pt x="567031" y="368113"/>
                  <a:pt x="571500" y="371689"/>
                </a:cubicBezTo>
                <a:cubicBezTo>
                  <a:pt x="575420" y="374825"/>
                  <a:pt x="581025" y="374864"/>
                  <a:pt x="585788" y="376452"/>
                </a:cubicBezTo>
                <a:cubicBezTo>
                  <a:pt x="618742" y="425881"/>
                  <a:pt x="566018" y="351917"/>
                  <a:pt x="614363" y="400264"/>
                </a:cubicBezTo>
                <a:cubicBezTo>
                  <a:pt x="617913" y="403814"/>
                  <a:pt x="615575" y="411002"/>
                  <a:pt x="619125" y="414552"/>
                </a:cubicBezTo>
                <a:cubicBezTo>
                  <a:pt x="627220" y="422647"/>
                  <a:pt x="647700" y="433602"/>
                  <a:pt x="647700" y="433602"/>
                </a:cubicBezTo>
                <a:lnTo>
                  <a:pt x="666750" y="462177"/>
                </a:lnTo>
                <a:cubicBezTo>
                  <a:pt x="669925" y="466939"/>
                  <a:pt x="670722" y="475076"/>
                  <a:pt x="676275" y="476464"/>
                </a:cubicBezTo>
                <a:cubicBezTo>
                  <a:pt x="682625" y="478052"/>
                  <a:pt x="689196" y="478929"/>
                  <a:pt x="695325" y="481227"/>
                </a:cubicBezTo>
                <a:cubicBezTo>
                  <a:pt x="701972" y="483720"/>
                  <a:pt x="707783" y="488115"/>
                  <a:pt x="714375" y="490752"/>
                </a:cubicBezTo>
                <a:cubicBezTo>
                  <a:pt x="723697" y="494481"/>
                  <a:pt x="742950" y="500277"/>
                  <a:pt x="742950" y="500277"/>
                </a:cubicBezTo>
                <a:cubicBezTo>
                  <a:pt x="753958" y="533296"/>
                  <a:pt x="738294" y="499007"/>
                  <a:pt x="762000" y="519327"/>
                </a:cubicBezTo>
                <a:cubicBezTo>
                  <a:pt x="769718" y="525942"/>
                  <a:pt x="774951" y="535007"/>
                  <a:pt x="781050" y="543139"/>
                </a:cubicBezTo>
                <a:cubicBezTo>
                  <a:pt x="796302" y="563475"/>
                  <a:pt x="786184" y="550356"/>
                  <a:pt x="795338" y="571714"/>
                </a:cubicBezTo>
                <a:cubicBezTo>
                  <a:pt x="798135" y="578239"/>
                  <a:pt x="801688" y="584414"/>
                  <a:pt x="804863" y="590764"/>
                </a:cubicBezTo>
                <a:cubicBezTo>
                  <a:pt x="815924" y="635012"/>
                  <a:pt x="804863" y="580003"/>
                  <a:pt x="804863" y="638389"/>
                </a:cubicBezTo>
                <a:cubicBezTo>
                  <a:pt x="804863" y="644934"/>
                  <a:pt x="808038" y="651089"/>
                  <a:pt x="809625" y="657439"/>
                </a:cubicBezTo>
                <a:cubicBezTo>
                  <a:pt x="811213" y="671727"/>
                  <a:pt x="812025" y="686122"/>
                  <a:pt x="814388" y="700302"/>
                </a:cubicBezTo>
                <a:cubicBezTo>
                  <a:pt x="815213" y="705254"/>
                  <a:pt x="818061" y="709689"/>
                  <a:pt x="819150" y="714589"/>
                </a:cubicBezTo>
                <a:cubicBezTo>
                  <a:pt x="821245" y="724015"/>
                  <a:pt x="822325" y="733639"/>
                  <a:pt x="823913" y="743164"/>
                </a:cubicBezTo>
                <a:cubicBezTo>
                  <a:pt x="822325" y="844764"/>
                  <a:pt x="821690" y="946383"/>
                  <a:pt x="819150" y="1047964"/>
                </a:cubicBezTo>
                <a:cubicBezTo>
                  <a:pt x="815003" y="1213859"/>
                  <a:pt x="801270" y="1038103"/>
                  <a:pt x="819150" y="1324189"/>
                </a:cubicBezTo>
                <a:cubicBezTo>
                  <a:pt x="821041" y="1354453"/>
                  <a:pt x="823761" y="1351126"/>
                  <a:pt x="842963" y="1357527"/>
                </a:cubicBezTo>
                <a:cubicBezTo>
                  <a:pt x="860106" y="1408958"/>
                  <a:pt x="838265" y="1339100"/>
                  <a:pt x="852488" y="1476589"/>
                </a:cubicBezTo>
                <a:cubicBezTo>
                  <a:pt x="853677" y="1488085"/>
                  <a:pt x="858972" y="1498777"/>
                  <a:pt x="862013" y="1509927"/>
                </a:cubicBezTo>
                <a:cubicBezTo>
                  <a:pt x="863735" y="1516242"/>
                  <a:pt x="865604" y="1522537"/>
                  <a:pt x="866775" y="1528977"/>
                </a:cubicBezTo>
                <a:cubicBezTo>
                  <a:pt x="868783" y="1540021"/>
                  <a:pt x="869693" y="1551242"/>
                  <a:pt x="871538" y="1562314"/>
                </a:cubicBezTo>
                <a:cubicBezTo>
                  <a:pt x="872869" y="1570299"/>
                  <a:pt x="871810" y="1579392"/>
                  <a:pt x="876300" y="1586127"/>
                </a:cubicBezTo>
                <a:cubicBezTo>
                  <a:pt x="879085" y="1590304"/>
                  <a:pt x="885649" y="1589991"/>
                  <a:pt x="890588" y="1590889"/>
                </a:cubicBezTo>
                <a:cubicBezTo>
                  <a:pt x="903180" y="1593179"/>
                  <a:pt x="916704" y="1591158"/>
                  <a:pt x="928688" y="1595652"/>
                </a:cubicBezTo>
                <a:cubicBezTo>
                  <a:pt x="931661" y="1596767"/>
                  <a:pt x="928688" y="1602002"/>
                  <a:pt x="928688" y="1605177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/>
              <a:t>4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3233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4B74F-1E32-48A5-B4C9-84C4B737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40" y="939672"/>
            <a:ext cx="8004360" cy="5212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19206-1A42-405F-A31A-F686C80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15" y="300038"/>
            <a:ext cx="7526782" cy="639634"/>
          </a:xfrm>
        </p:spPr>
        <p:txBody>
          <a:bodyPr>
            <a:normAutofit/>
          </a:bodyPr>
          <a:lstStyle/>
          <a:p>
            <a:r>
              <a:rPr lang="en-US" dirty="0"/>
              <a:t>RENCANA DAFTAR PAKET PEKERJAAN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5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670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0D2C4-5691-4D9A-BE72-F07D086C4C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946" y="986036"/>
            <a:ext cx="7935054" cy="5197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19206-1A42-405F-A31A-F686C80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5" y="312738"/>
            <a:ext cx="6164707" cy="673298"/>
          </a:xfrm>
        </p:spPr>
        <p:txBody>
          <a:bodyPr>
            <a:normAutofit/>
          </a:bodyPr>
          <a:lstStyle/>
          <a:p>
            <a:r>
              <a:rPr lang="en-US" dirty="0"/>
              <a:t>PETA RENCANA PAKET PENANGANAN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6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3437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0D2C4-5691-4D9A-BE72-F07D086C4C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502" y="772715"/>
            <a:ext cx="7872398" cy="5458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19206-1A42-405F-A31A-F686C801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99141"/>
            <a:ext cx="6546991" cy="473575"/>
          </a:xfrm>
        </p:spPr>
        <p:txBody>
          <a:bodyPr>
            <a:normAutofit fontScale="90000"/>
          </a:bodyPr>
          <a:lstStyle/>
          <a:p>
            <a:r>
              <a:rPr lang="en-US" dirty="0"/>
              <a:t>PETA RENCANA PROGRAM PENANGANAN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4BD5E6-18CB-40CE-B67A-A028A724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171" y="6201785"/>
            <a:ext cx="790004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697139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325</Words>
  <Application>Microsoft Office PowerPoint</Application>
  <PresentationFormat>A4 Paper (210x297 mm)</PresentationFormat>
  <Paragraphs>48</Paragraphs>
  <Slides>16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Brush Script MT</vt:lpstr>
      <vt:lpstr>Calibri</vt:lpstr>
      <vt:lpstr>Calibri Light</vt:lpstr>
      <vt:lpstr>Impact</vt:lpstr>
      <vt:lpstr>Tahoma</vt:lpstr>
      <vt:lpstr>Times New Roman</vt:lpstr>
      <vt:lpstr>1_Office Theme</vt:lpstr>
      <vt:lpstr>10_Office Theme</vt:lpstr>
      <vt:lpstr>      REVIEW HASIL PKRMS UNTUK USULAN PENANGANAN JALAN PROVINSI MELALUI PROGRAM HIBAH JALAN DAERAH (PHJD) TA 2020 PROVINSI JAWA TIMUR      </vt:lpstr>
      <vt:lpstr>KRITERIA PENYARINGAN RUAS JALAN YANG AKAN DIUSULKAN DALAM PROGRAM HIBAH JALAN DAERAH OLEH BPIW KEMEN PU</vt:lpstr>
      <vt:lpstr>PowerPoint Presentation</vt:lpstr>
      <vt:lpstr>PowerPoint Presentation</vt:lpstr>
      <vt:lpstr>PETA KORIDOR KSPN BTS</vt:lpstr>
      <vt:lpstr>PowerPoint Presentation</vt:lpstr>
      <vt:lpstr>RENCANA DAFTAR PAKET PEKERJAAN</vt:lpstr>
      <vt:lpstr>PETA RENCANA PAKET PENANGANAN</vt:lpstr>
      <vt:lpstr>PETA RENCANA PROGRAM PENANGANAN</vt:lpstr>
      <vt:lpstr>STRIPMAP RENCANA PENANGANAN</vt:lpstr>
      <vt:lpstr>PETA INVESTIGASI KONDISI RAWAN BAGI PENGGUNA JALAN RUAS JALAN USULAN PHJD</vt:lpstr>
      <vt:lpstr>PowerPoint Presentation</vt:lpstr>
      <vt:lpstr>PETA INVESTIGASI KONDISI RAWAN BAGI PENGGUNA JALAN RUAS JALAN USULAN PHJD</vt:lpstr>
      <vt:lpstr>PETA INVESTIGASI KONDISI RAWAN BAGI PENGGUNA JALAN RUAS JALAN USULAN PHJD</vt:lpstr>
      <vt:lpstr>PETA JARINGAN JALAN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Hibah Jalan Daerah PHJD   TAHUN 2019</dc:title>
  <dc:creator>Freddy Salvador</dc:creator>
  <cp:lastModifiedBy>User</cp:lastModifiedBy>
  <cp:revision>40</cp:revision>
  <cp:lastPrinted>2019-09-18T08:50:21Z</cp:lastPrinted>
  <dcterms:created xsi:type="dcterms:W3CDTF">2019-06-26T07:51:13Z</dcterms:created>
  <dcterms:modified xsi:type="dcterms:W3CDTF">2019-09-18T10:02:33Z</dcterms:modified>
</cp:coreProperties>
</file>