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3" r:id="rId2"/>
    <p:sldId id="264" r:id="rId3"/>
    <p:sldId id="258" r:id="rId4"/>
    <p:sldId id="259" r:id="rId5"/>
    <p:sldId id="262" r:id="rId6"/>
    <p:sldId id="260" r:id="rId7"/>
    <p:sldId id="261" r:id="rId8"/>
    <p:sldId id="265" r:id="rId9"/>
    <p:sldId id="266" r:id="rId10"/>
    <p:sldId id="269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316A4-4953-4A17-B9F0-DEC7E7C7D364}" type="datetimeFigureOut">
              <a:rPr lang="id-ID" smtClean="0"/>
              <a:t>30/10/2019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77B90-5443-4D38-A35C-8588B902402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0624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B382BD-0DB7-491A-B387-9FE0F8CFDE72}" type="datetime1">
              <a:rPr lang="en-GB" smtClean="0"/>
              <a:t>30/10/2019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004F8E-D1A6-4A4B-8F1B-5CAE97E7B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91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AB37-C8A5-41CD-93CD-CD2097A99A2C}" type="datetime1">
              <a:rPr lang="en-GB" smtClean="0"/>
              <a:t>30/10/2019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004F8E-D1A6-4A4B-8F1B-5CAE97E7B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06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9ADF-5F01-4A5B-B61F-11F3788C7060}" type="datetime1">
              <a:rPr lang="en-GB" smtClean="0"/>
              <a:t>30/10/2019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004F8E-D1A6-4A4B-8F1B-5CAE97E7B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274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C005-5090-4679-9D8F-5F79DB660163}" type="datetime1">
              <a:rPr lang="en-GB" smtClean="0"/>
              <a:t>30/10/2019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004F8E-D1A6-4A4B-8F1B-5CAE97E7B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540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9FA6-6732-4DDE-9EBE-7D36BA18D30C}" type="datetime1">
              <a:rPr lang="en-GB" smtClean="0"/>
              <a:t>30/10/2019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004F8E-D1A6-4A4B-8F1B-5CAE97E7B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655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2324-0FCA-46C5-8E07-7562DA87C373}" type="datetime1">
              <a:rPr lang="en-GB" smtClean="0"/>
              <a:t>30/10/2019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004F8E-D1A6-4A4B-8F1B-5CAE97E7B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657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FFB6-D7C7-4214-9576-C0C8B83C7211}" type="datetime1">
              <a:rPr lang="en-GB" smtClean="0"/>
              <a:t>30/10/2019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004F8E-D1A6-4A4B-8F1B-5CAE97E7B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808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8213785A-4E4D-4BCE-AC27-4072865260C8}" type="datetime1">
              <a:rPr lang="en-GB" smtClean="0"/>
              <a:t>30/10/2019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004F8E-D1A6-4A4B-8F1B-5CAE97E7B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44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3926-F43F-4BF9-B97C-F7D950E6B810}" type="datetime1">
              <a:rPr lang="en-GB" smtClean="0"/>
              <a:t>30/10/2019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004F8E-D1A6-4A4B-8F1B-5CAE97E7B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39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8D1A-D769-4919-8674-EA631D417A74}" type="datetime1">
              <a:rPr lang="en-GB" smtClean="0"/>
              <a:t>30/10/2019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004F8E-D1A6-4A4B-8F1B-5CAE97E7B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98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B4F8-6CC7-40A0-A449-748C8267F132}" type="datetime1">
              <a:rPr lang="en-GB" smtClean="0"/>
              <a:t>30/10/2019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004F8E-D1A6-4A4B-8F1B-5CAE97E7B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64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E637-E2E8-4634-ABD1-D2BE2D6ECF04}" type="datetime1">
              <a:rPr lang="en-GB" smtClean="0"/>
              <a:t>30/10/2019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004F8E-D1A6-4A4B-8F1B-5CAE97E7B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4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8E27-F178-4D0B-836A-7FEEB1FA7015}" type="datetime1">
              <a:rPr lang="en-GB" smtClean="0"/>
              <a:t>30/10/2019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004F8E-D1A6-4A4B-8F1B-5CAE97E7B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65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A63E-7FBE-4570-BD43-DCB901245B53}" type="datetime1">
              <a:rPr lang="en-GB" smtClean="0"/>
              <a:t>30/10/2019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004F8E-D1A6-4A4B-8F1B-5CAE97E7B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81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5A00-802D-4EB5-A099-174B77B0196C}" type="datetime1">
              <a:rPr lang="en-GB" smtClean="0"/>
              <a:t>30/10/2019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004F8E-D1A6-4A4B-8F1B-5CAE97E7B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23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F36E-2947-4F6A-BFA7-D3A172203F74}" type="datetime1">
              <a:rPr lang="en-GB" smtClean="0"/>
              <a:t>30/10/2019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004F8E-D1A6-4A4B-8F1B-5CAE97E7B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438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071A-DC6D-4EDE-81A6-2634D7B4A1CF}" type="datetime1">
              <a:rPr lang="en-GB" smtClean="0"/>
              <a:t>30/10/2019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004F8E-D1A6-4A4B-8F1B-5CAE97E7B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66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D8A8C729-AFC1-4B73-89AB-9DDFBEB55A51}" type="datetime1">
              <a:rPr lang="en-GB" smtClean="0"/>
              <a:t>30/10/2019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6E004F8E-D1A6-4A4B-8F1B-5CAE97E7B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22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064896" cy="2376264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5000" dirty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PERCEPATAN REFORMASI BIROKRASI PERANGKAT DAERAH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5229200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n w="1270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DINAS PEKERJAAN UMUM BINA MARGA</a:t>
            </a:r>
          </a:p>
          <a:p>
            <a:pPr algn="ctr"/>
            <a:r>
              <a:rPr lang="en-GB" sz="2400" dirty="0">
                <a:ln w="1270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PROVINSI JAWA TIMUR</a:t>
            </a:r>
          </a:p>
        </p:txBody>
      </p:sp>
      <p:pic>
        <p:nvPicPr>
          <p:cNvPr id="3074" name="Picture 2" descr="Image result for LOGO JATIM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36712"/>
            <a:ext cx="80486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511A06-5349-4964-822E-8E3ED47D9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4F8E-D1A6-4A4B-8F1B-5CAE97E7BF3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642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150FD0-1FCB-4F0C-B54E-8260BA87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802" y="1002280"/>
            <a:ext cx="7210396" cy="554512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latin typeface="Arial Rounded MT Bold" panose="020F0704030504030204" pitchFamily="34" charset="0"/>
              </a:rPr>
              <a:t>TIM REFORMASI BIROKRASI</a:t>
            </a:r>
            <a:br>
              <a:rPr lang="en-US" sz="1800" b="1" dirty="0">
                <a:latin typeface="Arial Rounded MT Bold" panose="020F0704030504030204" pitchFamily="34" charset="0"/>
              </a:rPr>
            </a:br>
            <a:r>
              <a:rPr lang="en-US" sz="1800" b="1" dirty="0">
                <a:latin typeface="Arial Rounded MT Bold" panose="020F0704030504030204" pitchFamily="34" charset="0"/>
              </a:rPr>
              <a:t>DPU BINA MARGA PROVINSI JAWA TIMUR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DA3D37-200A-4C35-BCD7-C6F94B1D4A1E}"/>
              </a:ext>
            </a:extLst>
          </p:cNvPr>
          <p:cNvSpPr txBox="1"/>
          <p:nvPr/>
        </p:nvSpPr>
        <p:spPr>
          <a:xfrm>
            <a:off x="467544" y="2132856"/>
            <a:ext cx="8197779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Pengarah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: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Kepala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Dinas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Bina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Provinsi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Jatim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/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Ketua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: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Sekretaris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/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Sekretaris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:</a:t>
            </a:r>
            <a:endParaRPr lang="id-ID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18CEF3-6145-41C9-B362-9B1AFA974067}"/>
              </a:ext>
            </a:extLst>
          </p:cNvPr>
          <p:cNvSpPr txBox="1"/>
          <p:nvPr/>
        </p:nvSpPr>
        <p:spPr>
          <a:xfrm>
            <a:off x="468527" y="2924944"/>
            <a:ext cx="819777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POKJA 8 AREA PERUBAHAN</a:t>
            </a:r>
            <a:endParaRPr lang="id-ID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6B8A1-84AB-4432-A5B6-ADEB9FD7CE7B}"/>
              </a:ext>
            </a:extLst>
          </p:cNvPr>
          <p:cNvSpPr txBox="1"/>
          <p:nvPr/>
        </p:nvSpPr>
        <p:spPr>
          <a:xfrm>
            <a:off x="467544" y="3380800"/>
            <a:ext cx="3816425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1. MANAJEMEN PERUBAHAN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Koordinator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: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32A6F-E495-4763-91B2-758377246A02}"/>
              </a:ext>
            </a:extLst>
          </p:cNvPr>
          <p:cNvSpPr txBox="1"/>
          <p:nvPr/>
        </p:nvSpPr>
        <p:spPr>
          <a:xfrm>
            <a:off x="4716017" y="3380800"/>
            <a:ext cx="3949306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2. PENGUATAN PENGAWASAN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Koordinator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C68D65-5B85-47D7-9DBA-237A906072C3}"/>
              </a:ext>
            </a:extLst>
          </p:cNvPr>
          <p:cNvSpPr txBox="1"/>
          <p:nvPr/>
        </p:nvSpPr>
        <p:spPr>
          <a:xfrm>
            <a:off x="467545" y="5108992"/>
            <a:ext cx="3816425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3. PENGUATAN AKUNTABILITAS 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   KINERJA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Koordinator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: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55EB5-87FD-49AD-BC6A-DF9679846C33}"/>
              </a:ext>
            </a:extLst>
          </p:cNvPr>
          <p:cNvSpPr txBox="1"/>
          <p:nvPr/>
        </p:nvSpPr>
        <p:spPr>
          <a:xfrm>
            <a:off x="4716018" y="5108992"/>
            <a:ext cx="3949306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4. PENGUATAN KELEMBAGAAN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Koordinator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C92E61-0D7E-4C8F-AB04-97C5477C4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4F8E-D1A6-4A4B-8F1B-5CAE97E7BF3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491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150FD0-1FCB-4F0C-B54E-8260BA87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802" y="1002280"/>
            <a:ext cx="7210396" cy="554512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latin typeface="Arial Rounded MT Bold" panose="020F0704030504030204" pitchFamily="34" charset="0"/>
              </a:rPr>
              <a:t>TIM REFORMASI BIROKRASI</a:t>
            </a:r>
            <a:br>
              <a:rPr lang="en-US" sz="1800" b="1" dirty="0">
                <a:latin typeface="Arial Rounded MT Bold" panose="020F0704030504030204" pitchFamily="34" charset="0"/>
              </a:rPr>
            </a:br>
            <a:r>
              <a:rPr lang="en-US" sz="1800" b="1" dirty="0">
                <a:latin typeface="Arial Rounded MT Bold" panose="020F0704030504030204" pitchFamily="34" charset="0"/>
              </a:rPr>
              <a:t>DPU BINA MARGA PROVINSI JAWA TIMUR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18CEF3-6145-41C9-B362-9B1AFA974067}"/>
              </a:ext>
            </a:extLst>
          </p:cNvPr>
          <p:cNvSpPr txBox="1"/>
          <p:nvPr/>
        </p:nvSpPr>
        <p:spPr>
          <a:xfrm>
            <a:off x="468527" y="2771636"/>
            <a:ext cx="819777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POKJA 8 AREA PERUBAHAN</a:t>
            </a:r>
            <a:endParaRPr lang="id-ID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6B8A1-84AB-4432-A5B6-ADEB9FD7CE7B}"/>
              </a:ext>
            </a:extLst>
          </p:cNvPr>
          <p:cNvSpPr txBox="1"/>
          <p:nvPr/>
        </p:nvSpPr>
        <p:spPr>
          <a:xfrm>
            <a:off x="467544" y="3227492"/>
            <a:ext cx="3816425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5. PENATAAN TATALAKSANA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Koordinator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: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32A6F-E495-4763-91B2-758377246A02}"/>
              </a:ext>
            </a:extLst>
          </p:cNvPr>
          <p:cNvSpPr txBox="1"/>
          <p:nvPr/>
        </p:nvSpPr>
        <p:spPr>
          <a:xfrm>
            <a:off x="4716017" y="3227492"/>
            <a:ext cx="3949306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6. PENGUATAN SISTEM MANAJEMEN  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   SDM APARATUR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Koordinator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C68D65-5B85-47D7-9DBA-237A906072C3}"/>
              </a:ext>
            </a:extLst>
          </p:cNvPr>
          <p:cNvSpPr txBox="1"/>
          <p:nvPr/>
        </p:nvSpPr>
        <p:spPr>
          <a:xfrm>
            <a:off x="467545" y="4929550"/>
            <a:ext cx="3816425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7. PENGUATAN PERATURAN 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   PERUNDANG-UNDANGAN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Koordinator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: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55EB5-87FD-49AD-BC6A-DF9679846C33}"/>
              </a:ext>
            </a:extLst>
          </p:cNvPr>
          <p:cNvSpPr txBox="1"/>
          <p:nvPr/>
        </p:nvSpPr>
        <p:spPr>
          <a:xfrm>
            <a:off x="4716018" y="4955684"/>
            <a:ext cx="3949306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8. PENINGKATAN KUALITAS    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   PELAYANAN PUBLIK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Koordinator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: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7DA78B-E1C9-4C75-B0C1-A5A15418CE9C}"/>
              </a:ext>
            </a:extLst>
          </p:cNvPr>
          <p:cNvSpPr txBox="1"/>
          <p:nvPr/>
        </p:nvSpPr>
        <p:spPr>
          <a:xfrm>
            <a:off x="467544" y="2133979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Lanjutan</a:t>
            </a:r>
            <a:r>
              <a:rPr lang="en-US" dirty="0"/>
              <a:t>……</a:t>
            </a:r>
            <a:endParaRPr lang="id-I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F163BB-C4AE-47D1-8FBC-63A9754A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4F8E-D1A6-4A4B-8F1B-5CAE97E7BF3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292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63F16A-F4B9-4080-8C05-803A544BA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604045"/>
            <a:ext cx="8147248" cy="327322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Surat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Sekretaris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Daerah </a:t>
            </a:r>
            <a:r>
              <a:rPr lang="en-GB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Provinsi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Jawa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Timur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069.5/21802/031.2/2019 </a:t>
            </a:r>
            <a:r>
              <a:rPr lang="en-GB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Tanggal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GB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Oktober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 </a:t>
            </a:r>
            <a:r>
              <a:rPr lang="en-GB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Perihal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Percepatan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(</a:t>
            </a:r>
            <a:r>
              <a:rPr lang="en-GB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delapan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area </a:t>
            </a:r>
            <a:r>
              <a:rPr lang="en-GB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Reformasi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Birokrasi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Kepala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Daerah di </a:t>
            </a:r>
            <a:r>
              <a:rPr lang="en-GB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Provinsi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Jawa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Timur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diminta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hal-hal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D4169A-CFCE-4BA7-AEDF-E386C1443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0" y="908720"/>
            <a:ext cx="6874382" cy="709865"/>
          </a:xfrm>
        </p:spPr>
        <p:txBody>
          <a:bodyPr>
            <a:normAutofit fontScale="90000"/>
          </a:bodyPr>
          <a:lstStyle/>
          <a:p>
            <a:r>
              <a:rPr lang="en-GB" sz="3000" dirty="0"/>
              <a:t>PERCEPATAN REFORMASI BIROKRASI </a:t>
            </a:r>
            <a:br>
              <a:rPr lang="en-GB" sz="3000" dirty="0"/>
            </a:br>
            <a:r>
              <a:rPr lang="en-GB" sz="3000" dirty="0"/>
              <a:t>PERANGKAT DAERAH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F257EF-94BE-44A1-ADD1-120B71F67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4F8E-D1A6-4A4B-8F1B-5CAE97E7BF3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057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000" dirty="0"/>
              <a:t>PERCEPATAN REFORMASI BIROKRASI </a:t>
            </a:r>
            <a:br>
              <a:rPr lang="en-GB" sz="3000" dirty="0"/>
            </a:br>
            <a:r>
              <a:rPr lang="en-GB" sz="3000" dirty="0"/>
              <a:t>PERANGKAT DAERAH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2348880"/>
            <a:ext cx="8229600" cy="403244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Membentuk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Tim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Reformasi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Birokrasi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Menyusun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Rencana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Aksi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Reformasi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Birokrasi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Menerapkan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berbasis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kinerja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Membangun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komitmen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mulai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Kepala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Daerah,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Pejabat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Eselon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III, IV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Pelaksana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monitoring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evaluasi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Reformasi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Birokrasi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berkala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konsultasi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Biro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media online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maupun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lewat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coaching clinic room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diadakan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Selasa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Kamis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4B7586-8CDA-4D27-B750-AF483239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4F8E-D1A6-4A4B-8F1B-5CAE97E7BF3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013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63467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>PETUNJUK TEKNIS</a:t>
            </a:r>
            <a:br>
              <a:rPr lang="en-GB" sz="2800" dirty="0"/>
            </a:br>
            <a:r>
              <a:rPr lang="en-GB" sz="2800" dirty="0"/>
              <a:t>PERCEPATAN PELAKSANAAN REFORMASI BIROKRASI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72" y="2218854"/>
            <a:ext cx="8013576" cy="437849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  <a:tabLst>
                <a:tab pos="541338" algn="l"/>
              </a:tabLst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1.	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aktifitas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896938" indent="-355600" defTabSz="1074738">
              <a:buAutoNum type="alphaLcParenR"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Pembentukan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Tim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Reformasi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Birokrasi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6938" indent="-355600" defTabSz="1074738">
              <a:buAutoNum type="alphaLcParenR"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Pembentukan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Internalisasi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Agent of Change</a:t>
            </a:r>
          </a:p>
          <a:p>
            <a:pPr marL="896938" indent="-355600" defTabSz="1074738">
              <a:buAutoNum type="alphaLcParenR"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Pengembangan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nilai-nilai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menegakkan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integritas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 startAt="2"/>
              <a:tabLst>
                <a:tab pos="541338" algn="l"/>
              </a:tabLst>
            </a:pP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Penguatan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Pengawasan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aktifitas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896938" indent="-355600" defTabSz="1074738">
              <a:buAutoNum type="alphaLcParenR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Pembangunan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Zona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Integritas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menuju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Wilayah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Bebas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Korupsi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Wilayah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Birokrasi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Bersih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Melayani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6938" indent="-355600" defTabSz="1074738">
              <a:buAutoNum type="alphaLcParenR"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Pengendalian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gratifikasi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6938" indent="-355600" defTabSz="1074738">
              <a:buAutoNum type="alphaLcParenR"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Penanganan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benturan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kepentingan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6938" indent="-355600" defTabSz="1074738">
              <a:buAutoNum type="alphaLcParenR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Pembangunan/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pengembangan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Whistle Blowing System</a:t>
            </a:r>
          </a:p>
          <a:p>
            <a:pPr marL="896938" indent="-355600" defTabSz="1074738">
              <a:buAutoNum type="alphaLcParenR"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Penanganan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pengaduan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6938" indent="-355600" defTabSz="1074738">
              <a:buAutoNum type="alphaLcParenR"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penerapan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SPIP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89CD2-950E-41F4-BFB2-E317E0A2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4F8E-D1A6-4A4B-8F1B-5CAE97E7BF3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460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EC06B6-5AED-484B-A6DD-9645F6E9F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72" y="63467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>PETUNJUK TEKNIS</a:t>
            </a:r>
            <a:br>
              <a:rPr lang="en-GB" sz="2800" dirty="0"/>
            </a:br>
            <a:r>
              <a:rPr lang="en-GB" sz="2800" dirty="0"/>
              <a:t>PERCEPATAN PELAKSANAAN REFORMASI BIROKRASI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E266EF-D722-41A1-BE82-6A69D98A0972}"/>
              </a:ext>
            </a:extLst>
          </p:cNvPr>
          <p:cNvSpPr/>
          <p:nvPr/>
        </p:nvSpPr>
        <p:spPr>
          <a:xfrm>
            <a:off x="590872" y="2204864"/>
            <a:ext cx="8013576" cy="42011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 startAt="3"/>
              <a:tabLst>
                <a:tab pos="355600" algn="l"/>
              </a:tabLst>
            </a:pPr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AutoNum type="arabicPeriod" startAt="3"/>
              <a:tabLst>
                <a:tab pos="355600" algn="l"/>
              </a:tabLst>
            </a:pP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Penguatan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Akuntabilitas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aktifitas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896938" indent="-355600" defTabSz="1074738">
              <a:lnSpc>
                <a:spcPct val="150000"/>
              </a:lnSpc>
              <a:buAutoNum type="alphaLcParenR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Penyusunan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pohon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kinerja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pimpinan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sampai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staf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6938" indent="-355600" defTabSz="1074738">
              <a:lnSpc>
                <a:spcPct val="150000"/>
              </a:lnSpc>
              <a:buAutoNum type="alphaLcParenR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Penyusunan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perjanjian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kinerja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pimpinan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sampai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staf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6938" indent="-355600" defTabSz="1074738">
              <a:lnSpc>
                <a:spcPct val="150000"/>
              </a:lnSpc>
              <a:buAutoNum type="alphaL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Pembangunan/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pengembangan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kinerja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defTabSz="1074738">
              <a:lnSpc>
                <a:spcPct val="150000"/>
              </a:lnSpc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541338" algn="l"/>
              </a:tabLs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4. 	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Penguatan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Kelembagaan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aktifitas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896938" indent="-355600" defTabSz="1074738">
              <a:lnSpc>
                <a:spcPct val="150000"/>
              </a:lnSpc>
              <a:buAutoNum type="alphaLcParenR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Evaluasi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6938" indent="-355600" defTabSz="1074738">
              <a:lnSpc>
                <a:spcPct val="150000"/>
              </a:lnSpc>
              <a:buFont typeface="Arial" pitchFamily="34" charset="0"/>
              <a:buAutoNum type="alphaLcParenR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Penataan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6938" indent="-355600" defTabSz="1074738">
              <a:lnSpc>
                <a:spcPct val="150000"/>
              </a:lnSpc>
              <a:buAutoNum type="alphaL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FA974C-737E-45B5-9F63-3E6D13C91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4F8E-D1A6-4A4B-8F1B-5CAE97E7BF3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672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69269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>PETUNJUK TEKNIS</a:t>
            </a:r>
            <a:br>
              <a:rPr lang="en-GB" sz="2800" dirty="0"/>
            </a:br>
            <a:r>
              <a:rPr lang="en-GB" sz="2800" dirty="0"/>
              <a:t>PERCEPATAN PELAKSANAAN REFORMASI BIROKRASI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76872"/>
            <a:ext cx="8064896" cy="417646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  <a:tabLst>
                <a:tab pos="541338" algn="l"/>
              </a:tabLst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  <a:tabLst>
                <a:tab pos="541338" algn="l"/>
              </a:tabLst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	</a:t>
            </a:r>
            <a:r>
              <a:rPr lang="en-GB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Penguatan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Ketatalaksanaan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aktifitas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8038" indent="-266700">
              <a:buFont typeface="+mj-lt"/>
              <a:buAutoNum type="alphaLcParenR"/>
            </a:pP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Penyusunan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SOP</a:t>
            </a:r>
          </a:p>
          <a:p>
            <a:pPr marL="808038" indent="-266700">
              <a:buFont typeface="+mj-lt"/>
              <a:buAutoNum type="alphaLcParenR"/>
            </a:pP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Implementasi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evaluasi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SOP</a:t>
            </a:r>
          </a:p>
          <a:p>
            <a:pPr marL="808038" indent="-266700">
              <a:buFont typeface="+mj-lt"/>
              <a:buAutoNum type="alphaLcParenR"/>
            </a:pP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Penyusunan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Peta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 startAt="6"/>
              <a:tabLst>
                <a:tab pos="541338" algn="l"/>
              </a:tabLst>
            </a:pPr>
            <a:r>
              <a:rPr lang="en-GB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Penguatan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SDM ASN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aktifitas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808038" indent="-266700">
              <a:buFont typeface="+mj-lt"/>
              <a:buAutoNum type="alphaLcParenR"/>
              <a:tabLst>
                <a:tab pos="541338" algn="l"/>
              </a:tabLst>
            </a:pP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Penyusunan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Analisa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analisa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beban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evaluasi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indent="-266700">
              <a:buFont typeface="+mj-lt"/>
              <a:buAutoNum type="alphaLcParenR"/>
              <a:tabLst>
                <a:tab pos="541338" algn="l"/>
              </a:tabLst>
            </a:pP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Perencanaan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pegawai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indent="-266700">
              <a:buFont typeface="+mj-lt"/>
              <a:buAutoNum type="alphaLcParenR"/>
              <a:tabLst>
                <a:tab pos="541338" algn="l"/>
              </a:tabLst>
            </a:pP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Perumusan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penerapan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rewards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punishment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DD71B-A387-4E31-AE7A-8D39133EC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4F8E-D1A6-4A4B-8F1B-5CAE97E7BF3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8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>PETUNJUK TEKNIS</a:t>
            </a:r>
            <a:br>
              <a:rPr lang="en-GB" sz="2800" dirty="0"/>
            </a:br>
            <a:r>
              <a:rPr lang="en-GB" sz="2800" dirty="0"/>
              <a:t>PERCEPATAN PELAKSANAAN REFORMASI BIROKRASI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76872"/>
            <a:ext cx="8075240" cy="36004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  <a:tabLst>
                <a:tab pos="541338" algn="l"/>
              </a:tabLs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  <a:tabLst>
                <a:tab pos="541338" algn="l"/>
              </a:tabLs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7.	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Penguatan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Perundang-Undangan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aktifitas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808038" indent="-266700">
              <a:buFont typeface="+mj-lt"/>
              <a:buAutoNum type="alphaLcParenR"/>
              <a:tabLst>
                <a:tab pos="541338" algn="l"/>
              </a:tabLst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Evaluasi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berkala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perundang-undangan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indent="-266700">
              <a:buFont typeface="+mj-lt"/>
              <a:buAutoNum type="alphaLcParenR"/>
              <a:tabLst>
                <a:tab pos="541338" algn="l"/>
              </a:tabLst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Menyempurnakan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mengubah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perundang-undangan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541338" algn="l"/>
              </a:tabLs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8.	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Peningkatan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Kualitas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Publik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aktifitas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808038" indent="-266700">
              <a:buFont typeface="+mj-lt"/>
              <a:buAutoNum type="alphaLcParenR"/>
              <a:tabLst>
                <a:tab pos="541338" algn="l"/>
              </a:tabLst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maklumat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publik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indent="-266700">
              <a:buFont typeface="+mj-lt"/>
              <a:buAutoNum type="alphaLcParenR"/>
              <a:tabLst>
                <a:tab pos="541338" algn="l"/>
              </a:tabLs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Pembangunan,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pengembangan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pemanfaatan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publik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16122-3603-4A02-B80A-2F9B45AA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4F8E-D1A6-4A4B-8F1B-5CAE97E7BF3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25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HJD7\Downloads\SK TIM RB\SK TIM RB PEMERINTAH PROVINSI JAWA TIMUR TAHUN 2019_Page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2" r="9468"/>
          <a:stretch/>
        </p:blipFill>
        <p:spPr bwMode="auto">
          <a:xfrm>
            <a:off x="269512" y="1340768"/>
            <a:ext cx="2948392" cy="54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HJD7\Downloads\SK TIM RB\SK TIM RB PEMERINTAH PROVINSI JAWA TIMUR TAHUN 2019_Page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r="9337"/>
          <a:stretch/>
        </p:blipFill>
        <p:spPr bwMode="auto">
          <a:xfrm>
            <a:off x="3217904" y="1340768"/>
            <a:ext cx="2948392" cy="54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HJD7\Downloads\SK TIM RB\SK TIM RB PEMERINTAH PROVINSI JAWA TIMUR TAHUN 2019_Page_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2" r="8760"/>
          <a:stretch/>
        </p:blipFill>
        <p:spPr bwMode="auto">
          <a:xfrm>
            <a:off x="6166296" y="1340768"/>
            <a:ext cx="2798192" cy="54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>
                <a:ln w="12700">
                  <a:solidFill>
                    <a:schemeClr val="bg2">
                      <a:lumMod val="10000"/>
                    </a:schemeClr>
                  </a:solidFill>
                </a:ln>
                <a:latin typeface="Berlin Sans FB" panose="020E0602020502020306" pitchFamily="34" charset="0"/>
                <a:cs typeface="Times New Roman" pitchFamily="18" charset="0"/>
              </a:rPr>
              <a:t>SK TIM REFORMASI BIROKRASI</a:t>
            </a:r>
            <a:br>
              <a:rPr lang="en-GB" sz="2000" b="1" dirty="0">
                <a:ln w="12700">
                  <a:solidFill>
                    <a:schemeClr val="bg2">
                      <a:lumMod val="10000"/>
                    </a:schemeClr>
                  </a:solidFill>
                </a:ln>
                <a:latin typeface="Berlin Sans FB" panose="020E0602020502020306" pitchFamily="34" charset="0"/>
                <a:cs typeface="Times New Roman" pitchFamily="18" charset="0"/>
              </a:rPr>
            </a:br>
            <a:r>
              <a:rPr lang="en-GB" sz="2000" b="1" dirty="0">
                <a:ln w="12700">
                  <a:solidFill>
                    <a:schemeClr val="bg2">
                      <a:lumMod val="10000"/>
                    </a:schemeClr>
                  </a:solidFill>
                </a:ln>
                <a:latin typeface="Berlin Sans FB" panose="020E0602020502020306" pitchFamily="34" charset="0"/>
                <a:cs typeface="Times New Roman" pitchFamily="18" charset="0"/>
              </a:rPr>
              <a:t>PROVINSI JAWA TIMUR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0821D0-C1E4-45D7-A90F-10F995D58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4F8E-D1A6-4A4B-8F1B-5CAE97E7BF3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359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HJD7\Downloads\SK TIM RB\SK TIM RB PEMERINTAH PROVINSI JAWA TIMUR TAHUN 2019_Page_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8" r="7063"/>
          <a:stretch/>
        </p:blipFill>
        <p:spPr bwMode="auto">
          <a:xfrm>
            <a:off x="179512" y="1413376"/>
            <a:ext cx="2927351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HJD7\Downloads\SK TIM RB\SK TIM RB PEMERINTAH PROVINSI JAWA TIMUR TAHUN 2019_Page_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r="7077"/>
          <a:stretch/>
        </p:blipFill>
        <p:spPr bwMode="auto">
          <a:xfrm>
            <a:off x="3081907" y="1340768"/>
            <a:ext cx="2946401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HJD7\Downloads\SK TIM RB\SK TIM RB PEMERINTAH PROVINSI JAWA TIMUR TAHUN 2019_Page_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r="6868"/>
          <a:stretch/>
        </p:blipFill>
        <p:spPr bwMode="auto">
          <a:xfrm>
            <a:off x="6024438" y="1340768"/>
            <a:ext cx="294005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E339BF5-2992-485E-83D3-A6AEB25B6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>
                <a:ln w="12700">
                  <a:solidFill>
                    <a:schemeClr val="bg2">
                      <a:lumMod val="10000"/>
                    </a:schemeClr>
                  </a:solidFill>
                </a:ln>
                <a:latin typeface="Berlin Sans FB" panose="020E0602020502020306" pitchFamily="34" charset="0"/>
                <a:cs typeface="Times New Roman" pitchFamily="18" charset="0"/>
              </a:rPr>
              <a:t>SK TIM REFORMASI BIROKRASI</a:t>
            </a:r>
            <a:br>
              <a:rPr lang="en-GB" sz="2000" b="1" dirty="0">
                <a:ln w="12700">
                  <a:solidFill>
                    <a:schemeClr val="bg2">
                      <a:lumMod val="10000"/>
                    </a:schemeClr>
                  </a:solidFill>
                </a:ln>
                <a:latin typeface="Berlin Sans FB" panose="020E0602020502020306" pitchFamily="34" charset="0"/>
                <a:cs typeface="Times New Roman" pitchFamily="18" charset="0"/>
              </a:rPr>
            </a:br>
            <a:r>
              <a:rPr lang="en-GB" sz="2000" b="1" dirty="0">
                <a:ln w="12700">
                  <a:solidFill>
                    <a:schemeClr val="bg2">
                      <a:lumMod val="10000"/>
                    </a:schemeClr>
                  </a:solidFill>
                </a:ln>
                <a:latin typeface="Berlin Sans FB" panose="020E0602020502020306" pitchFamily="34" charset="0"/>
                <a:cs typeface="Times New Roman" pitchFamily="18" charset="0"/>
              </a:rPr>
              <a:t>PROVINSI JAWA TIMUR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5F1B01-4B7C-4F30-881A-C44FD08E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4F8E-D1A6-4A4B-8F1B-5CAE97E7BF3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262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351</Words>
  <Application>Microsoft Office PowerPoint</Application>
  <PresentationFormat>On-screen Show (4:3)</PresentationFormat>
  <Paragraphs>121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Algerian</vt:lpstr>
      <vt:lpstr>Arial</vt:lpstr>
      <vt:lpstr>Arial Rounded MT Bold</vt:lpstr>
      <vt:lpstr>Berlin Sans FB</vt:lpstr>
      <vt:lpstr>Calibri</vt:lpstr>
      <vt:lpstr>Century Gothic</vt:lpstr>
      <vt:lpstr>Times New Roman</vt:lpstr>
      <vt:lpstr>Wingdings 3</vt:lpstr>
      <vt:lpstr>Ion Boardroom</vt:lpstr>
      <vt:lpstr>PERCEPATAN REFORMASI BIROKRASI PERANGKAT DAERAH</vt:lpstr>
      <vt:lpstr>PERCEPATAN REFORMASI BIROKRASI  PERANGKAT DAERAH</vt:lpstr>
      <vt:lpstr>PERCEPATAN REFORMASI BIROKRASI  PERANGKAT DAERAH</vt:lpstr>
      <vt:lpstr>PETUNJUK TEKNIS PERCEPATAN PELAKSANAAN REFORMASI BIROKRASI </vt:lpstr>
      <vt:lpstr>PETUNJUK TEKNIS PERCEPATAN PELAKSANAAN REFORMASI BIROKRASI </vt:lpstr>
      <vt:lpstr>PETUNJUK TEKNIS PERCEPATAN PELAKSANAAN REFORMASI BIROKRASI </vt:lpstr>
      <vt:lpstr>PETUNJUK TEKNIS PERCEPATAN PELAKSANAAN REFORMASI BIROKRASI </vt:lpstr>
      <vt:lpstr>SK TIM REFORMASI BIROKRASI PROVINSI JAWA TIMUR</vt:lpstr>
      <vt:lpstr>SK TIM REFORMASI BIROKRASI PROVINSI JAWA TIMUR</vt:lpstr>
      <vt:lpstr>TIM REFORMASI BIROKRASI DPU BINA MARGA PROVINSI JAWA TIMUR</vt:lpstr>
      <vt:lpstr>TIM REFORMASI BIROKRASI DPU BINA MARGA PROVINSI JAWA TIMUR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lenovo 520</cp:lastModifiedBy>
  <cp:revision>17</cp:revision>
  <dcterms:created xsi:type="dcterms:W3CDTF">2019-10-29T00:12:18Z</dcterms:created>
  <dcterms:modified xsi:type="dcterms:W3CDTF">2019-10-30T03:45:48Z</dcterms:modified>
</cp:coreProperties>
</file>