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2" r:id="rId1"/>
  </p:sldMasterIdLst>
  <p:notesMasterIdLst>
    <p:notesMasterId r:id="rId31"/>
  </p:notesMasterIdLst>
  <p:sldIdLst>
    <p:sldId id="260" r:id="rId2"/>
    <p:sldId id="261" r:id="rId3"/>
    <p:sldId id="334" r:id="rId4"/>
    <p:sldId id="335" r:id="rId5"/>
    <p:sldId id="337" r:id="rId6"/>
    <p:sldId id="343" r:id="rId7"/>
    <p:sldId id="344" r:id="rId8"/>
    <p:sldId id="345" r:id="rId9"/>
    <p:sldId id="338" r:id="rId10"/>
    <p:sldId id="339" r:id="rId11"/>
    <p:sldId id="340" r:id="rId12"/>
    <p:sldId id="341" r:id="rId13"/>
    <p:sldId id="342" r:id="rId14"/>
    <p:sldId id="322" r:id="rId15"/>
    <p:sldId id="257" r:id="rId16"/>
    <p:sldId id="346" r:id="rId17"/>
    <p:sldId id="347" r:id="rId18"/>
    <p:sldId id="348" r:id="rId19"/>
    <p:sldId id="349" r:id="rId20"/>
    <p:sldId id="258" r:id="rId21"/>
    <p:sldId id="323" r:id="rId22"/>
    <p:sldId id="350" r:id="rId23"/>
    <p:sldId id="351" r:id="rId24"/>
    <p:sldId id="352" r:id="rId25"/>
    <p:sldId id="324" r:id="rId26"/>
    <p:sldId id="325" r:id="rId27"/>
    <p:sldId id="329" r:id="rId28"/>
    <p:sldId id="330" r:id="rId29"/>
    <p:sldId id="333" r:id="rId30"/>
  </p:sldIdLst>
  <p:sldSz cx="9144000" cy="6858000" type="screen4x3"/>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8644B"/>
    <a:srgbClr val="FFF39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40" autoAdjust="0"/>
    <p:restoredTop sz="94660"/>
  </p:normalViewPr>
  <p:slideViewPr>
    <p:cSldViewPr>
      <p:cViewPr>
        <p:scale>
          <a:sx n="75" d="100"/>
          <a:sy n="75" d="100"/>
        </p:scale>
        <p:origin x="-964" y="-4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AFA158E-E4E9-4917-BA1C-42CB86365E89}" type="datetimeFigureOut">
              <a:rPr lang="en-US" smtClean="0"/>
              <a:t>9/18/2019</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6A3348B-CDF4-46A6-9736-4E1126E55F74}" type="slidenum">
              <a:rPr lang="en-US" smtClean="0"/>
              <a:t>‹#›</a:t>
            </a:fld>
            <a:endParaRPr lang="en-US"/>
          </a:p>
        </p:txBody>
      </p:sp>
    </p:spTree>
    <p:extLst>
      <p:ext uri="{BB962C8B-B14F-4D97-AF65-F5344CB8AC3E}">
        <p14:creationId xmlns:p14="http://schemas.microsoft.com/office/powerpoint/2010/main" val="25788536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cs typeface="Arial" panose="020B0604020202020204" pitchFamily="34" charset="0"/>
              </a:defRPr>
            </a:lvl1pPr>
            <a:lvl2pPr marL="742950" indent="-285750">
              <a:spcBef>
                <a:spcPct val="30000"/>
              </a:spcBef>
              <a:defRPr sz="1200">
                <a:solidFill>
                  <a:schemeClr val="tx1"/>
                </a:solidFill>
                <a:latin typeface="Times New Roman" panose="02020603050405020304" pitchFamily="18" charset="0"/>
                <a:cs typeface="Arial" panose="020B0604020202020204" pitchFamily="34" charset="0"/>
              </a:defRPr>
            </a:lvl2pPr>
            <a:lvl3pPr marL="1143000" indent="-228600">
              <a:spcBef>
                <a:spcPct val="30000"/>
              </a:spcBef>
              <a:defRPr sz="1200">
                <a:solidFill>
                  <a:schemeClr val="tx1"/>
                </a:solidFill>
                <a:latin typeface="Times New Roman" panose="02020603050405020304" pitchFamily="18" charset="0"/>
                <a:cs typeface="Arial" panose="020B0604020202020204" pitchFamily="34" charset="0"/>
              </a:defRPr>
            </a:lvl3pPr>
            <a:lvl4pPr marL="1600200" indent="-228600">
              <a:spcBef>
                <a:spcPct val="30000"/>
              </a:spcBef>
              <a:defRPr sz="1200">
                <a:solidFill>
                  <a:schemeClr val="tx1"/>
                </a:solidFill>
                <a:latin typeface="Times New Roman" panose="02020603050405020304" pitchFamily="18" charset="0"/>
                <a:cs typeface="Arial" panose="020B0604020202020204" pitchFamily="34" charset="0"/>
              </a:defRPr>
            </a:lvl4pPr>
            <a:lvl5pPr marL="2057400" indent="-228600">
              <a:spcBef>
                <a:spcPct val="30000"/>
              </a:spcBef>
              <a:defRPr sz="12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9pPr>
          </a:lstStyle>
          <a:p>
            <a:pPr>
              <a:spcBef>
                <a:spcPct val="0"/>
              </a:spcBef>
            </a:pPr>
            <a:fld id="{F0FE8985-C2EC-4597-AA74-AF3338070F05}" type="slidenum">
              <a:rPr lang="en-US" altLang="en-US" smtClean="0"/>
              <a:pPr>
                <a:spcBef>
                  <a:spcPct val="0"/>
                </a:spcBef>
              </a:pPr>
              <a:t>14</a:t>
            </a:fld>
            <a:endParaRPr lang="en-US" altLang="en-US" smtClean="0"/>
          </a:p>
        </p:txBody>
      </p:sp>
      <p:sp>
        <p:nvSpPr>
          <p:cNvPr id="39939" name="Rectangle 2"/>
          <p:cNvSpPr>
            <a:spLocks noGrp="1" noRot="1" noChangeAspect="1" noChangeArrowheads="1" noTextEdit="1"/>
          </p:cNvSpPr>
          <p:nvPr>
            <p:ph type="sldImg"/>
          </p:nvPr>
        </p:nvSpPr>
        <p:spPr>
          <a:ln/>
        </p:spPr>
      </p:sp>
      <p:sp>
        <p:nvSpPr>
          <p:cNvPr id="399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cs typeface="Arial" panose="020B0604020202020204" pitchFamily="34" charset="0"/>
            </a:endParaRPr>
          </a:p>
        </p:txBody>
      </p:sp>
    </p:spTree>
    <p:extLst>
      <p:ext uri="{BB962C8B-B14F-4D97-AF65-F5344CB8AC3E}">
        <p14:creationId xmlns:p14="http://schemas.microsoft.com/office/powerpoint/2010/main" val="17981399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cs typeface="Arial" panose="020B0604020202020204" pitchFamily="34" charset="0"/>
              </a:defRPr>
            </a:lvl1pPr>
            <a:lvl2pPr marL="742950" indent="-285750">
              <a:spcBef>
                <a:spcPct val="30000"/>
              </a:spcBef>
              <a:defRPr sz="1200">
                <a:solidFill>
                  <a:schemeClr val="tx1"/>
                </a:solidFill>
                <a:latin typeface="Times New Roman" panose="02020603050405020304" pitchFamily="18" charset="0"/>
                <a:cs typeface="Arial" panose="020B0604020202020204" pitchFamily="34" charset="0"/>
              </a:defRPr>
            </a:lvl2pPr>
            <a:lvl3pPr marL="1143000" indent="-228600">
              <a:spcBef>
                <a:spcPct val="30000"/>
              </a:spcBef>
              <a:defRPr sz="1200">
                <a:solidFill>
                  <a:schemeClr val="tx1"/>
                </a:solidFill>
                <a:latin typeface="Times New Roman" panose="02020603050405020304" pitchFamily="18" charset="0"/>
                <a:cs typeface="Arial" panose="020B0604020202020204" pitchFamily="34" charset="0"/>
              </a:defRPr>
            </a:lvl3pPr>
            <a:lvl4pPr marL="1600200" indent="-228600">
              <a:spcBef>
                <a:spcPct val="30000"/>
              </a:spcBef>
              <a:defRPr sz="1200">
                <a:solidFill>
                  <a:schemeClr val="tx1"/>
                </a:solidFill>
                <a:latin typeface="Times New Roman" panose="02020603050405020304" pitchFamily="18" charset="0"/>
                <a:cs typeface="Arial" panose="020B0604020202020204" pitchFamily="34" charset="0"/>
              </a:defRPr>
            </a:lvl4pPr>
            <a:lvl5pPr marL="2057400" indent="-228600">
              <a:spcBef>
                <a:spcPct val="30000"/>
              </a:spcBef>
              <a:defRPr sz="12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9pPr>
          </a:lstStyle>
          <a:p>
            <a:pPr>
              <a:spcBef>
                <a:spcPct val="0"/>
              </a:spcBef>
            </a:pPr>
            <a:fld id="{46056589-A806-4AFD-85A5-2272DF87191F}" type="slidenum">
              <a:rPr lang="en-US" altLang="en-US" smtClean="0"/>
              <a:pPr>
                <a:spcBef>
                  <a:spcPct val="0"/>
                </a:spcBef>
              </a:pPr>
              <a:t>27</a:t>
            </a:fld>
            <a:endParaRPr lang="en-US" altLang="en-US" smtClean="0"/>
          </a:p>
        </p:txBody>
      </p:sp>
      <p:sp>
        <p:nvSpPr>
          <p:cNvPr id="57347" name="Rectangle 2"/>
          <p:cNvSpPr>
            <a:spLocks noGrp="1" noRot="1" noChangeAspect="1" noChangeArrowheads="1" noTextEdit="1"/>
          </p:cNvSpPr>
          <p:nvPr>
            <p:ph type="sldImg"/>
          </p:nvPr>
        </p:nvSpPr>
        <p:spPr>
          <a:ln/>
        </p:spPr>
      </p:sp>
      <p:sp>
        <p:nvSpPr>
          <p:cNvPr id="573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cs typeface="Arial" panose="020B0604020202020204" pitchFamily="34" charset="0"/>
            </a:endParaRPr>
          </a:p>
        </p:txBody>
      </p:sp>
    </p:spTree>
    <p:extLst>
      <p:ext uri="{BB962C8B-B14F-4D97-AF65-F5344CB8AC3E}">
        <p14:creationId xmlns:p14="http://schemas.microsoft.com/office/powerpoint/2010/main" val="31265597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cs typeface="Arial" panose="020B0604020202020204" pitchFamily="34" charset="0"/>
              </a:defRPr>
            </a:lvl1pPr>
            <a:lvl2pPr marL="742950" indent="-285750">
              <a:spcBef>
                <a:spcPct val="30000"/>
              </a:spcBef>
              <a:defRPr sz="1200">
                <a:solidFill>
                  <a:schemeClr val="tx1"/>
                </a:solidFill>
                <a:latin typeface="Times New Roman" panose="02020603050405020304" pitchFamily="18" charset="0"/>
                <a:cs typeface="Arial" panose="020B0604020202020204" pitchFamily="34" charset="0"/>
              </a:defRPr>
            </a:lvl2pPr>
            <a:lvl3pPr marL="1143000" indent="-228600">
              <a:spcBef>
                <a:spcPct val="30000"/>
              </a:spcBef>
              <a:defRPr sz="1200">
                <a:solidFill>
                  <a:schemeClr val="tx1"/>
                </a:solidFill>
                <a:latin typeface="Times New Roman" panose="02020603050405020304" pitchFamily="18" charset="0"/>
                <a:cs typeface="Arial" panose="020B0604020202020204" pitchFamily="34" charset="0"/>
              </a:defRPr>
            </a:lvl3pPr>
            <a:lvl4pPr marL="1600200" indent="-228600">
              <a:spcBef>
                <a:spcPct val="30000"/>
              </a:spcBef>
              <a:defRPr sz="1200">
                <a:solidFill>
                  <a:schemeClr val="tx1"/>
                </a:solidFill>
                <a:latin typeface="Times New Roman" panose="02020603050405020304" pitchFamily="18" charset="0"/>
                <a:cs typeface="Arial" panose="020B0604020202020204" pitchFamily="34" charset="0"/>
              </a:defRPr>
            </a:lvl4pPr>
            <a:lvl5pPr marL="2057400" indent="-228600">
              <a:spcBef>
                <a:spcPct val="30000"/>
              </a:spcBef>
              <a:defRPr sz="12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9pPr>
          </a:lstStyle>
          <a:p>
            <a:pPr>
              <a:spcBef>
                <a:spcPct val="0"/>
              </a:spcBef>
            </a:pPr>
            <a:fld id="{BF03539A-C722-4D52-8A3A-415CB7BE92FB}" type="slidenum">
              <a:rPr lang="en-US" altLang="en-US" smtClean="0"/>
              <a:pPr>
                <a:spcBef>
                  <a:spcPct val="0"/>
                </a:spcBef>
              </a:pPr>
              <a:t>28</a:t>
            </a:fld>
            <a:endParaRPr lang="en-US" altLang="en-US" smtClean="0"/>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cs typeface="Arial" panose="020B0604020202020204" pitchFamily="34" charset="0"/>
            </a:endParaRPr>
          </a:p>
        </p:txBody>
      </p:sp>
    </p:spTree>
    <p:extLst>
      <p:ext uri="{BB962C8B-B14F-4D97-AF65-F5344CB8AC3E}">
        <p14:creationId xmlns:p14="http://schemas.microsoft.com/office/powerpoint/2010/main" val="9020075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cs typeface="Arial" panose="020B0604020202020204" pitchFamily="34" charset="0"/>
              </a:defRPr>
            </a:lvl1pPr>
            <a:lvl2pPr marL="742950" indent="-285750">
              <a:spcBef>
                <a:spcPct val="30000"/>
              </a:spcBef>
              <a:defRPr sz="1200">
                <a:solidFill>
                  <a:schemeClr val="tx1"/>
                </a:solidFill>
                <a:latin typeface="Times New Roman" panose="02020603050405020304" pitchFamily="18" charset="0"/>
                <a:cs typeface="Arial" panose="020B0604020202020204" pitchFamily="34" charset="0"/>
              </a:defRPr>
            </a:lvl2pPr>
            <a:lvl3pPr marL="1143000" indent="-228600">
              <a:spcBef>
                <a:spcPct val="30000"/>
              </a:spcBef>
              <a:defRPr sz="1200">
                <a:solidFill>
                  <a:schemeClr val="tx1"/>
                </a:solidFill>
                <a:latin typeface="Times New Roman" panose="02020603050405020304" pitchFamily="18" charset="0"/>
                <a:cs typeface="Arial" panose="020B0604020202020204" pitchFamily="34" charset="0"/>
              </a:defRPr>
            </a:lvl3pPr>
            <a:lvl4pPr marL="1600200" indent="-228600">
              <a:spcBef>
                <a:spcPct val="30000"/>
              </a:spcBef>
              <a:defRPr sz="1200">
                <a:solidFill>
                  <a:schemeClr val="tx1"/>
                </a:solidFill>
                <a:latin typeface="Times New Roman" panose="02020603050405020304" pitchFamily="18" charset="0"/>
                <a:cs typeface="Arial" panose="020B0604020202020204" pitchFamily="34" charset="0"/>
              </a:defRPr>
            </a:lvl4pPr>
            <a:lvl5pPr marL="2057400" indent="-228600">
              <a:spcBef>
                <a:spcPct val="30000"/>
              </a:spcBef>
              <a:defRPr sz="12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9pPr>
          </a:lstStyle>
          <a:p>
            <a:pPr>
              <a:spcBef>
                <a:spcPct val="0"/>
              </a:spcBef>
            </a:pPr>
            <a:fld id="{937EDF41-C8B4-461B-BFE6-3C6FCA28EEBC}" type="slidenum">
              <a:rPr lang="en-US" altLang="en-US" smtClean="0"/>
              <a:pPr>
                <a:spcBef>
                  <a:spcPct val="0"/>
                </a:spcBef>
              </a:pPr>
              <a:t>29</a:t>
            </a:fld>
            <a:endParaRPr lang="en-US" altLang="en-US" smtClean="0"/>
          </a:p>
        </p:txBody>
      </p:sp>
      <p:sp>
        <p:nvSpPr>
          <p:cNvPr id="48131" name="Rectangle 2"/>
          <p:cNvSpPr>
            <a:spLocks noGrp="1" noRot="1" noChangeAspect="1" noChangeArrowheads="1" noTextEdit="1"/>
          </p:cNvSpPr>
          <p:nvPr>
            <p:ph type="sldImg"/>
          </p:nvPr>
        </p:nvSpPr>
        <p:spPr>
          <a:ln/>
        </p:spPr>
      </p:sp>
      <p:sp>
        <p:nvSpPr>
          <p:cNvPr id="481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cs typeface="Arial" panose="020B0604020202020204" pitchFamily="34" charset="0"/>
            </a:endParaRPr>
          </a:p>
        </p:txBody>
      </p:sp>
    </p:spTree>
    <p:extLst>
      <p:ext uri="{BB962C8B-B14F-4D97-AF65-F5344CB8AC3E}">
        <p14:creationId xmlns:p14="http://schemas.microsoft.com/office/powerpoint/2010/main" val="11654658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201AA488-47CC-467A-B607-1A1BE4B027C3}" type="datetimeFigureOut">
              <a:rPr lang="id-ID" smtClean="0"/>
              <a:pPr/>
              <a:t>18/09/2019</a:t>
            </a:fld>
            <a:endParaRPr lang="id-ID"/>
          </a:p>
        </p:txBody>
      </p:sp>
      <p:sp>
        <p:nvSpPr>
          <p:cNvPr id="17" name="Footer Placeholder 16"/>
          <p:cNvSpPr>
            <a:spLocks noGrp="1"/>
          </p:cNvSpPr>
          <p:nvPr>
            <p:ph type="ftr" sz="quarter" idx="11"/>
          </p:nvPr>
        </p:nvSpPr>
        <p:spPr/>
        <p:txBody>
          <a:bodyPr/>
          <a:lstStyle/>
          <a:p>
            <a:endParaRPr lang="id-ID"/>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64EC14DF-CD36-4DF6-B5DE-C327C487A3C4}" type="slidenum">
              <a:rPr lang="id-ID" smtClean="0"/>
              <a:pPr/>
              <a:t>‹#›</a:t>
            </a:fld>
            <a:endParaRPr lang="id-ID"/>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01AA488-47CC-467A-B607-1A1BE4B027C3}" type="datetimeFigureOut">
              <a:rPr lang="id-ID" smtClean="0"/>
              <a:pPr/>
              <a:t>18/09/2019</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64EC14DF-CD36-4DF6-B5DE-C327C487A3C4}" type="slidenum">
              <a:rPr lang="id-ID" smtClean="0"/>
              <a:pPr/>
              <a:t>‹#›</a:t>
            </a:fld>
            <a:endParaRPr lang="id-ID"/>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64EC14DF-CD36-4DF6-B5DE-C327C487A3C4}" type="slidenum">
              <a:rPr lang="id-ID" smtClean="0"/>
              <a:pPr/>
              <a:t>‹#›</a:t>
            </a:fld>
            <a:endParaRPr lang="id-ID"/>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01AA488-47CC-467A-B607-1A1BE4B027C3}" type="datetimeFigureOut">
              <a:rPr lang="id-ID" smtClean="0"/>
              <a:pPr/>
              <a:t>18/09/2019</a:t>
            </a:fld>
            <a:endParaRPr lang="id-ID"/>
          </a:p>
        </p:txBody>
      </p:sp>
      <p:sp>
        <p:nvSpPr>
          <p:cNvPr id="5" name="Footer Placeholder 4"/>
          <p:cNvSpPr>
            <a:spLocks noGrp="1"/>
          </p:cNvSpPr>
          <p:nvPr>
            <p:ph type="ftr" sz="quarter" idx="11"/>
          </p:nvPr>
        </p:nvSpPr>
        <p:spPr/>
        <p:txBody>
          <a:bodyPr/>
          <a:lstStyle/>
          <a:p>
            <a:endParaRPr lang="id-ID"/>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201AA488-47CC-467A-B607-1A1BE4B027C3}" type="datetimeFigureOut">
              <a:rPr lang="id-ID" smtClean="0"/>
              <a:pPr/>
              <a:t>18/09/2019</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a:xfrm>
            <a:off x="4361688" y="1026372"/>
            <a:ext cx="457200" cy="441325"/>
          </a:xfrm>
        </p:spPr>
        <p:txBody>
          <a:bodyPr/>
          <a:lstStyle/>
          <a:p>
            <a:fld id="{64EC14DF-CD36-4DF6-B5DE-C327C487A3C4}" type="slidenum">
              <a:rPr lang="id-ID" smtClean="0"/>
              <a:pPr/>
              <a:t>‹#›</a:t>
            </a:fld>
            <a:endParaRPr lang="id-ID"/>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id-ID"/>
          </a:p>
        </p:txBody>
      </p:sp>
      <p:sp>
        <p:nvSpPr>
          <p:cNvPr id="4" name="Date Placeholder 3"/>
          <p:cNvSpPr>
            <a:spLocks noGrp="1"/>
          </p:cNvSpPr>
          <p:nvPr>
            <p:ph type="dt" sz="half" idx="10"/>
          </p:nvPr>
        </p:nvSpPr>
        <p:spPr/>
        <p:txBody>
          <a:bodyPr/>
          <a:lstStyle/>
          <a:p>
            <a:fld id="{201AA488-47CC-467A-B607-1A1BE4B027C3}" type="datetimeFigureOut">
              <a:rPr lang="id-ID" smtClean="0"/>
              <a:pPr/>
              <a:t>18/09/2019</a:t>
            </a:fld>
            <a:endParaRPr lang="id-ID"/>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64EC14DF-CD36-4DF6-B5DE-C327C487A3C4}" type="slidenum">
              <a:rPr lang="id-ID" smtClean="0"/>
              <a:pPr/>
              <a:t>‹#›</a:t>
            </a:fld>
            <a:endParaRPr lang="id-ID"/>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201AA488-47CC-467A-B607-1A1BE4B027C3}" type="datetimeFigureOut">
              <a:rPr lang="id-ID" smtClean="0"/>
              <a:pPr/>
              <a:t>18/09/2019</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64EC14DF-CD36-4DF6-B5DE-C327C487A3C4}" type="slidenum">
              <a:rPr lang="id-ID" smtClean="0"/>
              <a:pPr/>
              <a:t>‹#›</a:t>
            </a:fld>
            <a:endParaRPr lang="id-ID"/>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201AA488-47CC-467A-B607-1A1BE4B027C3}" type="datetimeFigureOut">
              <a:rPr lang="id-ID" smtClean="0"/>
              <a:pPr/>
              <a:t>18/09/2019</a:t>
            </a:fld>
            <a:endParaRPr lang="id-ID"/>
          </a:p>
        </p:txBody>
      </p:sp>
      <p:sp>
        <p:nvSpPr>
          <p:cNvPr id="8" name="Footer Placeholder 7"/>
          <p:cNvSpPr>
            <a:spLocks noGrp="1"/>
          </p:cNvSpPr>
          <p:nvPr>
            <p:ph type="ftr" sz="quarter" idx="11"/>
          </p:nvPr>
        </p:nvSpPr>
        <p:spPr>
          <a:xfrm>
            <a:off x="304800" y="6409944"/>
            <a:ext cx="3581400" cy="365760"/>
          </a:xfrm>
        </p:spPr>
        <p:txBody>
          <a:bodyPr/>
          <a:lstStyle/>
          <a:p>
            <a:endParaRPr lang="id-ID"/>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64EC14DF-CD36-4DF6-B5DE-C327C487A3C4}" type="slidenum">
              <a:rPr lang="id-ID" smtClean="0"/>
              <a:pPr/>
              <a:t>‹#›</a:t>
            </a:fld>
            <a:endParaRPr lang="id-ID"/>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201AA488-47CC-467A-B607-1A1BE4B027C3}" type="datetimeFigureOut">
              <a:rPr lang="id-ID" smtClean="0"/>
              <a:pPr/>
              <a:t>18/09/2019</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a:xfrm>
            <a:off x="4343400" y="1036020"/>
            <a:ext cx="457200" cy="441325"/>
          </a:xfrm>
        </p:spPr>
        <p:txBody>
          <a:bodyPr/>
          <a:lstStyle/>
          <a:p>
            <a:fld id="{64EC14DF-CD36-4DF6-B5DE-C327C487A3C4}" type="slidenum">
              <a:rPr lang="id-ID" smtClean="0"/>
              <a:pPr/>
              <a:t>‹#›</a:t>
            </a:fld>
            <a:endParaRPr lang="id-I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201AA488-47CC-467A-B607-1A1BE4B027C3}" type="datetimeFigureOut">
              <a:rPr lang="id-ID" smtClean="0"/>
              <a:pPr/>
              <a:t>18/09/2019</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64EC14DF-CD36-4DF6-B5DE-C327C487A3C4}" type="slidenum">
              <a:rPr lang="id-ID" smtClean="0"/>
              <a:pPr/>
              <a:t>‹#›</a:t>
            </a:fld>
            <a:endParaRPr lang="id-I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64EC14DF-CD36-4DF6-B5DE-C327C487A3C4}" type="slidenum">
              <a:rPr lang="id-ID" smtClean="0"/>
              <a:pPr/>
              <a:t>‹#›</a:t>
            </a:fld>
            <a:endParaRPr lang="id-ID"/>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201AA488-47CC-467A-B607-1A1BE4B027C3}" type="datetimeFigureOut">
              <a:rPr lang="id-ID" smtClean="0"/>
              <a:pPr/>
              <a:t>18/09/2019</a:t>
            </a:fld>
            <a:endParaRPr lang="id-ID"/>
          </a:p>
        </p:txBody>
      </p:sp>
      <p:sp>
        <p:nvSpPr>
          <p:cNvPr id="6" name="Footer Placeholder 5"/>
          <p:cNvSpPr>
            <a:spLocks noGrp="1"/>
          </p:cNvSpPr>
          <p:nvPr>
            <p:ph type="ftr" sz="quarter" idx="11"/>
          </p:nvPr>
        </p:nvSpPr>
        <p:spPr>
          <a:xfrm>
            <a:off x="301752" y="6410848"/>
            <a:ext cx="3383280" cy="365760"/>
          </a:xfrm>
        </p:spPr>
        <p:txBody>
          <a:bodyPr/>
          <a:lstStyle/>
          <a:p>
            <a:endParaRPr lang="id-ID"/>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64EC14DF-CD36-4DF6-B5DE-C327C487A3C4}" type="slidenum">
              <a:rPr lang="id-ID" smtClean="0"/>
              <a:pPr/>
              <a:t>‹#›</a:t>
            </a:fld>
            <a:endParaRPr lang="id-ID"/>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201AA488-47CC-467A-B607-1A1BE4B027C3}" type="datetimeFigureOut">
              <a:rPr lang="id-ID" smtClean="0"/>
              <a:pPr/>
              <a:t>18/09/2019</a:t>
            </a:fld>
            <a:endParaRPr lang="id-ID"/>
          </a:p>
        </p:txBody>
      </p:sp>
      <p:sp>
        <p:nvSpPr>
          <p:cNvPr id="6" name="Footer Placeholder 5"/>
          <p:cNvSpPr>
            <a:spLocks noGrp="1"/>
          </p:cNvSpPr>
          <p:nvPr>
            <p:ph type="ftr" sz="quarter" idx="11"/>
          </p:nvPr>
        </p:nvSpPr>
        <p:spPr>
          <a:xfrm>
            <a:off x="301752" y="6410848"/>
            <a:ext cx="3584448" cy="365760"/>
          </a:xfrm>
        </p:spPr>
        <p:txBody>
          <a:bodyPr/>
          <a:lstStyle/>
          <a:p>
            <a:endParaRPr lang="id-ID"/>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39D"/>
        </a:solidFill>
        <a:effectLst/>
      </p:bgPr>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201AA488-47CC-467A-B607-1A1BE4B027C3}" type="datetimeFigureOut">
              <a:rPr lang="id-ID" smtClean="0"/>
              <a:pPr/>
              <a:t>18/09/2019</a:t>
            </a:fld>
            <a:endParaRPr lang="id-ID"/>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id-ID"/>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64EC14DF-CD36-4DF6-B5DE-C327C487A3C4}" type="slidenum">
              <a:rPr lang="id-ID" smtClean="0"/>
              <a:pPr/>
              <a:t>‹#›</a:t>
            </a:fld>
            <a:endParaRPr lang="id-ID"/>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713" r:id="rId1"/>
    <p:sldLayoutId id="2147483714" r:id="rId2"/>
    <p:sldLayoutId id="2147483715" r:id="rId3"/>
    <p:sldLayoutId id="2147483716" r:id="rId4"/>
    <p:sldLayoutId id="2147483717" r:id="rId5"/>
    <p:sldLayoutId id="2147483718" r:id="rId6"/>
    <p:sldLayoutId id="2147483719" r:id="rId7"/>
    <p:sldLayoutId id="2147483720" r:id="rId8"/>
    <p:sldLayoutId id="2147483721" r:id="rId9"/>
    <p:sldLayoutId id="2147483722" r:id="rId10"/>
    <p:sldLayoutId id="2147483723"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914401"/>
            <a:ext cx="7772400" cy="1828800"/>
          </a:xfrm>
          <a:ln>
            <a:solidFill>
              <a:srgbClr val="FF0000"/>
            </a:solidFill>
          </a:ln>
        </p:spPr>
        <p:txBody>
          <a:bodyPr>
            <a:normAutofit fontScale="90000"/>
          </a:bodyPr>
          <a:lstStyle/>
          <a:p>
            <a:r>
              <a:rPr lang="id-ID" b="1" dirty="0" smtClean="0">
                <a:solidFill>
                  <a:srgbClr val="FF0000"/>
                </a:solidFill>
                <a:latin typeface="Copperplate Gothic Bold" pitchFamily="34" charset="0"/>
              </a:rPr>
              <a:t>Standard OPERASIONAL Procedures</a:t>
            </a:r>
            <a:r>
              <a:rPr lang="id-ID" b="1" dirty="0" smtClean="0"/>
              <a:t/>
            </a:r>
            <a:br>
              <a:rPr lang="id-ID" b="1" dirty="0" smtClean="0"/>
            </a:br>
            <a:endParaRPr lang="id-ID" b="1" dirty="0"/>
          </a:p>
        </p:txBody>
      </p:sp>
      <p:sp>
        <p:nvSpPr>
          <p:cNvPr id="3" name="TextBox 2"/>
          <p:cNvSpPr txBox="1">
            <a:spLocks noChangeArrowheads="1"/>
          </p:cNvSpPr>
          <p:nvPr/>
        </p:nvSpPr>
        <p:spPr bwMode="auto">
          <a:xfrm>
            <a:off x="247112" y="3505200"/>
            <a:ext cx="8645316"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hlink"/>
              </a:buClr>
              <a:buSzPct val="75000"/>
              <a:buFont typeface="Wingdings" panose="05000000000000000000" pitchFamily="2" charset="2"/>
              <a:buChar char="l"/>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2"/>
              </a:buClr>
              <a:buSzPct val="75000"/>
              <a:buFont typeface="Wingdings" panose="05000000000000000000" pitchFamily="2" charset="2"/>
              <a:buChar char="l"/>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accent2"/>
              </a:buClr>
              <a:buSzPct val="75000"/>
              <a:buFont typeface="Wingdings" panose="05000000000000000000" pitchFamily="2" charset="2"/>
              <a:buChar char="l"/>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lr>
                <a:schemeClr val="folHlink"/>
              </a:buClr>
              <a:buSzPct val="7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9pPr>
          </a:lstStyle>
          <a:p>
            <a:pPr algn="ctr">
              <a:spcBef>
                <a:spcPct val="0"/>
              </a:spcBef>
              <a:buClrTx/>
              <a:buSzTx/>
              <a:buFontTx/>
              <a:buNone/>
            </a:pPr>
            <a:r>
              <a:rPr lang="en-US" altLang="en-US" dirty="0" smtClean="0">
                <a:latin typeface="Berlin Sans FB Demi" panose="020E0802020502020306" pitchFamily="34" charset="0"/>
              </a:rPr>
              <a:t>SOSIALISASI</a:t>
            </a:r>
          </a:p>
          <a:p>
            <a:pPr algn="ctr">
              <a:spcBef>
                <a:spcPct val="0"/>
              </a:spcBef>
              <a:buClrTx/>
              <a:buSzTx/>
              <a:buFontTx/>
              <a:buNone/>
            </a:pPr>
            <a:r>
              <a:rPr lang="en-US" altLang="en-US" dirty="0" smtClean="0">
                <a:latin typeface="Berlin Sans FB Demi" panose="020E0802020502020306" pitchFamily="34" charset="0"/>
              </a:rPr>
              <a:t>FORUM </a:t>
            </a:r>
            <a:r>
              <a:rPr lang="en-US" altLang="en-US" dirty="0">
                <a:latin typeface="Berlin Sans FB Demi" panose="020E0802020502020306" pitchFamily="34" charset="0"/>
              </a:rPr>
              <a:t>LALU LINTAS </a:t>
            </a:r>
            <a:r>
              <a:rPr lang="en-US" altLang="en-US" dirty="0" err="1" smtClean="0">
                <a:latin typeface="Berlin Sans FB Demi" panose="020E0802020502020306" pitchFamily="34" charset="0"/>
              </a:rPr>
              <a:t>dan</a:t>
            </a:r>
            <a:r>
              <a:rPr lang="en-US" altLang="en-US" dirty="0" smtClean="0">
                <a:latin typeface="Berlin Sans FB Demi" panose="020E0802020502020306" pitchFamily="34" charset="0"/>
              </a:rPr>
              <a:t> </a:t>
            </a:r>
            <a:r>
              <a:rPr lang="en-US" altLang="en-US" dirty="0">
                <a:latin typeface="Berlin Sans FB Demi" panose="020E0802020502020306" pitchFamily="34" charset="0"/>
              </a:rPr>
              <a:t>ANGKUTAN JALAN</a:t>
            </a:r>
          </a:p>
          <a:p>
            <a:pPr algn="ctr">
              <a:spcBef>
                <a:spcPct val="0"/>
              </a:spcBef>
              <a:buClrTx/>
              <a:buSzTx/>
              <a:buFontTx/>
              <a:buNone/>
            </a:pPr>
            <a:r>
              <a:rPr lang="en-US" altLang="en-US" dirty="0">
                <a:latin typeface="Berlin Sans FB Demi" panose="020E0802020502020306" pitchFamily="34" charset="0"/>
              </a:rPr>
              <a:t>PROVINSI JAWA TIMUR</a:t>
            </a:r>
          </a:p>
        </p:txBody>
      </p:sp>
      <p:sp>
        <p:nvSpPr>
          <p:cNvPr id="5" name="TextBox 4"/>
          <p:cNvSpPr txBox="1"/>
          <p:nvPr/>
        </p:nvSpPr>
        <p:spPr>
          <a:xfrm>
            <a:off x="493851" y="5343524"/>
            <a:ext cx="8151832" cy="877163"/>
          </a:xfrm>
          <a:prstGeom prst="rect">
            <a:avLst/>
          </a:prstGeom>
          <a:noFill/>
        </p:spPr>
        <p:txBody>
          <a:bodyPr>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fontAlgn="auto">
              <a:spcBef>
                <a:spcPts val="0"/>
              </a:spcBef>
              <a:spcAft>
                <a:spcPts val="0"/>
              </a:spcAft>
              <a:defRPr/>
            </a:pPr>
            <a:r>
              <a:rPr lang="en-US" sz="1700" b="1" dirty="0">
                <a:ln w="11430"/>
                <a:solidFill>
                  <a:srgbClr val="FF0000"/>
                </a:solidFill>
                <a:effectLst>
                  <a:outerShdw blurRad="50800" dist="39000" dir="5460000" algn="tl">
                    <a:srgbClr val="000000">
                      <a:alpha val="38000"/>
                    </a:srgbClr>
                  </a:outerShdw>
                </a:effectLst>
                <a:latin typeface="Arial" panose="020B0604020202020204" pitchFamily="34" charset="0"/>
                <a:cs typeface="Arial" panose="020B0604020202020204" pitchFamily="34" charset="0"/>
              </a:rPr>
              <a:t>OLEH :</a:t>
            </a:r>
          </a:p>
          <a:p>
            <a:pPr algn="ctr" fontAlgn="auto">
              <a:spcBef>
                <a:spcPts val="0"/>
              </a:spcBef>
              <a:spcAft>
                <a:spcPts val="0"/>
              </a:spcAft>
              <a:defRPr/>
            </a:pPr>
            <a:r>
              <a:rPr lang="en-US" sz="1700" b="1" dirty="0" smtClean="0">
                <a:ln w="11430"/>
                <a:solidFill>
                  <a:srgbClr val="FF0000"/>
                </a:solidFill>
                <a:effectLst>
                  <a:outerShdw blurRad="50800" dist="39000" dir="5460000" algn="tl">
                    <a:srgbClr val="000000">
                      <a:alpha val="38000"/>
                    </a:srgbClr>
                  </a:outerShdw>
                </a:effectLst>
                <a:latin typeface="Arial" panose="020B0604020202020204" pitchFamily="34" charset="0"/>
                <a:cs typeface="Arial" panose="020B0604020202020204" pitchFamily="34" charset="0"/>
              </a:rPr>
              <a:t>KASUBDIT KAMSEL</a:t>
            </a:r>
            <a:endParaRPr lang="id-ID" sz="1700" b="1" dirty="0">
              <a:ln w="11430"/>
              <a:solidFill>
                <a:srgbClr val="FF0000"/>
              </a:solidFill>
              <a:effectLst>
                <a:outerShdw blurRad="50800" dist="39000" dir="5460000" algn="tl">
                  <a:srgbClr val="000000">
                    <a:alpha val="38000"/>
                  </a:srgbClr>
                </a:outerShdw>
              </a:effectLst>
              <a:latin typeface="Arial" panose="020B0604020202020204" pitchFamily="34" charset="0"/>
              <a:cs typeface="Arial" panose="020B0604020202020204" pitchFamily="34" charset="0"/>
            </a:endParaRPr>
          </a:p>
          <a:p>
            <a:pPr algn="ctr" fontAlgn="auto">
              <a:spcBef>
                <a:spcPts val="0"/>
              </a:spcBef>
              <a:spcAft>
                <a:spcPts val="0"/>
              </a:spcAft>
              <a:defRPr/>
            </a:pPr>
            <a:r>
              <a:rPr lang="en-US" sz="1700" b="1" dirty="0" smtClean="0">
                <a:ln w="11430"/>
                <a:solidFill>
                  <a:srgbClr val="FF0000"/>
                </a:solidFill>
                <a:effectLst>
                  <a:outerShdw blurRad="50800" dist="39000" dir="5460000" algn="tl">
                    <a:srgbClr val="000000">
                      <a:alpha val="38000"/>
                    </a:srgbClr>
                  </a:outerShdw>
                </a:effectLst>
                <a:latin typeface="Arial" panose="020B0604020202020204" pitchFamily="34" charset="0"/>
                <a:cs typeface="Arial" panose="020B0604020202020204" pitchFamily="34" charset="0"/>
              </a:rPr>
              <a:t>KOMPOL </a:t>
            </a:r>
            <a:r>
              <a:rPr lang="en-US" sz="1700" b="1" dirty="0" smtClean="0">
                <a:solidFill>
                  <a:srgbClr val="FF0000"/>
                </a:solidFill>
                <a:latin typeface="Arial" panose="020B0604020202020204" pitchFamily="34" charset="0"/>
                <a:cs typeface="Arial" panose="020B0604020202020204" pitchFamily="34" charset="0"/>
              </a:rPr>
              <a:t>ADHITYA PANJI ANOM, S.I.K.</a:t>
            </a:r>
            <a:endParaRPr lang="en-US" sz="1700" b="1" dirty="0">
              <a:ln w="11430"/>
              <a:solidFill>
                <a:srgbClr val="FF0000"/>
              </a:solidFill>
              <a:effectLst>
                <a:outerShdw blurRad="50800" dist="39000" dir="5460000" algn="tl">
                  <a:srgbClr val="000000">
                    <a:alpha val="38000"/>
                  </a:srgbClr>
                </a:outerShdw>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2812011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304800"/>
            <a:ext cx="8534400" cy="758952"/>
          </a:xfrm>
        </p:spPr>
        <p:txBody>
          <a:bodyPr>
            <a:noAutofit/>
          </a:bodyPr>
          <a:lstStyle/>
          <a:p>
            <a:r>
              <a:rPr lang="en-US" sz="2700" dirty="0" smtClean="0"/>
              <a:t>TUGAS FORUM LALU LINTAS ANGKUTAN JALAN (FLLAJ)</a:t>
            </a:r>
            <a:endParaRPr lang="en-US" sz="2700" dirty="0"/>
          </a:p>
        </p:txBody>
      </p:sp>
      <p:sp>
        <p:nvSpPr>
          <p:cNvPr id="3" name="Content Placeholder 2"/>
          <p:cNvSpPr>
            <a:spLocks noGrp="1"/>
          </p:cNvSpPr>
          <p:nvPr>
            <p:ph sz="quarter" idx="1"/>
          </p:nvPr>
        </p:nvSpPr>
        <p:spPr/>
        <p:txBody>
          <a:bodyPr/>
          <a:lstStyle/>
          <a:p>
            <a:pPr marL="514350" indent="-514350">
              <a:buFont typeface="+mj-lt"/>
              <a:buAutoNum type="alphaLcPeriod"/>
            </a:pPr>
            <a:r>
              <a:rPr lang="en-US" dirty="0" err="1"/>
              <a:t>Menerima</a:t>
            </a:r>
            <a:r>
              <a:rPr lang="en-US" dirty="0"/>
              <a:t>  </a:t>
            </a:r>
            <a:r>
              <a:rPr lang="en-US" dirty="0" err="1"/>
              <a:t>dan</a:t>
            </a:r>
            <a:r>
              <a:rPr lang="en-US" dirty="0"/>
              <a:t>  </a:t>
            </a:r>
            <a:r>
              <a:rPr lang="en-US" dirty="0" err="1"/>
              <a:t>menanggapi</a:t>
            </a:r>
            <a:r>
              <a:rPr lang="en-US" dirty="0"/>
              <a:t>  </a:t>
            </a:r>
            <a:r>
              <a:rPr lang="en-US" dirty="0" err="1"/>
              <a:t>keluhan</a:t>
            </a:r>
            <a:r>
              <a:rPr lang="en-US" dirty="0"/>
              <a:t>/</a:t>
            </a:r>
            <a:r>
              <a:rPr lang="en-US" dirty="0" err="1"/>
              <a:t>masukan</a:t>
            </a:r>
            <a:r>
              <a:rPr lang="en-US" dirty="0"/>
              <a:t> </a:t>
            </a:r>
            <a:r>
              <a:rPr lang="en-US" dirty="0" err="1"/>
              <a:t>dari</a:t>
            </a:r>
            <a:r>
              <a:rPr lang="en-US" dirty="0"/>
              <a:t> </a:t>
            </a:r>
            <a:r>
              <a:rPr lang="en-US" dirty="0" err="1"/>
              <a:t>masyarakat</a:t>
            </a:r>
            <a:r>
              <a:rPr lang="en-US" dirty="0"/>
              <a:t> </a:t>
            </a:r>
            <a:r>
              <a:rPr lang="en-US" dirty="0" err="1" smtClean="0"/>
              <a:t>tentang</a:t>
            </a:r>
            <a:endParaRPr lang="en-US" dirty="0"/>
          </a:p>
          <a:p>
            <a:pPr marL="982663" indent="-514350">
              <a:buFont typeface="+mj-lt"/>
              <a:buAutoNum type="arabicParenR"/>
            </a:pPr>
            <a:r>
              <a:rPr lang="en-US" sz="2800" dirty="0" err="1" smtClean="0"/>
              <a:t>Kondisi</a:t>
            </a:r>
            <a:r>
              <a:rPr lang="en-US" sz="2800" dirty="0" smtClean="0"/>
              <a:t> </a:t>
            </a:r>
            <a:r>
              <a:rPr lang="en-US" sz="2800" dirty="0" err="1"/>
              <a:t>jalan</a:t>
            </a:r>
            <a:r>
              <a:rPr lang="en-US" sz="2800" dirty="0"/>
              <a:t> yang </a:t>
            </a:r>
            <a:r>
              <a:rPr lang="en-US" sz="2800" dirty="0" err="1" smtClean="0"/>
              <a:t>buruk</a:t>
            </a:r>
            <a:r>
              <a:rPr lang="en-US" sz="2800" dirty="0" smtClean="0"/>
              <a:t>;</a:t>
            </a:r>
            <a:endParaRPr lang="en-US" sz="2400" dirty="0"/>
          </a:p>
          <a:p>
            <a:pPr marL="982663" indent="-514350">
              <a:buFont typeface="+mj-lt"/>
              <a:buAutoNum type="arabicParenR"/>
            </a:pPr>
            <a:r>
              <a:rPr lang="en-US" sz="2800" dirty="0" err="1" smtClean="0"/>
              <a:t>Kondisi</a:t>
            </a:r>
            <a:r>
              <a:rPr lang="en-US" sz="2800" dirty="0" smtClean="0"/>
              <a:t> </a:t>
            </a:r>
            <a:r>
              <a:rPr lang="en-US" sz="2800" dirty="0" err="1"/>
              <a:t>jalan</a:t>
            </a:r>
            <a:r>
              <a:rPr lang="en-US" sz="2800" dirty="0"/>
              <a:t> </a:t>
            </a:r>
            <a:r>
              <a:rPr lang="en-US" sz="2800" dirty="0" err="1" smtClean="0"/>
              <a:t>berbahaya</a:t>
            </a:r>
            <a:r>
              <a:rPr lang="en-US" sz="2800" dirty="0" smtClean="0"/>
              <a:t>;</a:t>
            </a:r>
            <a:endParaRPr lang="en-US" sz="2400" dirty="0"/>
          </a:p>
          <a:p>
            <a:pPr marL="982663" indent="-514350">
              <a:buFont typeface="+mj-lt"/>
              <a:buAutoNum type="arabicParenR"/>
            </a:pPr>
            <a:r>
              <a:rPr lang="en-US" sz="2800" dirty="0" err="1" smtClean="0"/>
              <a:t>Dampak</a:t>
            </a:r>
            <a:r>
              <a:rPr lang="en-US" sz="2800" dirty="0" smtClean="0"/>
              <a:t>  </a:t>
            </a:r>
            <a:r>
              <a:rPr lang="en-US" sz="2800" dirty="0" err="1"/>
              <a:t>negatif</a:t>
            </a:r>
            <a:r>
              <a:rPr lang="en-US" sz="2800" dirty="0"/>
              <a:t>  </a:t>
            </a:r>
            <a:r>
              <a:rPr lang="en-US" sz="2800" dirty="0" err="1"/>
              <a:t>lingkungan</a:t>
            </a:r>
            <a:r>
              <a:rPr lang="en-US" sz="2800" dirty="0"/>
              <a:t>  </a:t>
            </a:r>
            <a:r>
              <a:rPr lang="en-US" sz="2800" dirty="0" err="1"/>
              <a:t>dalam</a:t>
            </a:r>
            <a:r>
              <a:rPr lang="en-US" sz="2800" dirty="0"/>
              <a:t>  </a:t>
            </a:r>
            <a:r>
              <a:rPr lang="en-US" sz="2800" dirty="0" err="1"/>
              <a:t>tahap</a:t>
            </a:r>
            <a:r>
              <a:rPr lang="en-US" sz="2800" dirty="0"/>
              <a:t> </a:t>
            </a:r>
            <a:r>
              <a:rPr lang="en-US" sz="2800" dirty="0" err="1"/>
              <a:t>pembangunan</a:t>
            </a:r>
            <a:r>
              <a:rPr lang="en-US" sz="2800" dirty="0"/>
              <a:t> </a:t>
            </a:r>
            <a:r>
              <a:rPr lang="en-US" sz="2800" dirty="0" err="1"/>
              <a:t>jalan</a:t>
            </a:r>
            <a:r>
              <a:rPr lang="en-US" sz="2800" dirty="0"/>
              <a:t>, </a:t>
            </a:r>
            <a:r>
              <a:rPr lang="en-US" sz="2800" dirty="0" err="1"/>
              <a:t>pemeliharaan</a:t>
            </a:r>
            <a:r>
              <a:rPr lang="en-US" sz="2800" dirty="0"/>
              <a:t> </a:t>
            </a:r>
            <a:r>
              <a:rPr lang="en-US" sz="2800" dirty="0" err="1"/>
              <a:t>dan</a:t>
            </a:r>
            <a:r>
              <a:rPr lang="en-US" sz="2800" dirty="0"/>
              <a:t> </a:t>
            </a:r>
            <a:r>
              <a:rPr lang="en-US" sz="2800" dirty="0" err="1"/>
              <a:t>tahap</a:t>
            </a:r>
            <a:r>
              <a:rPr lang="en-US" sz="2800" dirty="0"/>
              <a:t> </a:t>
            </a:r>
            <a:r>
              <a:rPr lang="en-US" sz="2800" dirty="0" err="1" smtClean="0"/>
              <a:t>operasional</a:t>
            </a:r>
            <a:r>
              <a:rPr lang="en-US" sz="2800" dirty="0" smtClean="0"/>
              <a:t>;</a:t>
            </a:r>
            <a:endParaRPr lang="en-US" sz="2400" dirty="0"/>
          </a:p>
          <a:p>
            <a:pPr marL="982663" indent="-514350">
              <a:buFont typeface="+mj-lt"/>
              <a:buAutoNum type="arabicParenR"/>
            </a:pPr>
            <a:r>
              <a:rPr lang="en-US" sz="2800" dirty="0" err="1" smtClean="0"/>
              <a:t>Dampak</a:t>
            </a:r>
            <a:r>
              <a:rPr lang="en-US" sz="2800" dirty="0" smtClean="0"/>
              <a:t> </a:t>
            </a:r>
            <a:r>
              <a:rPr lang="en-US" sz="2800" dirty="0" err="1"/>
              <a:t>negatif</a:t>
            </a:r>
            <a:r>
              <a:rPr lang="en-US" sz="2800" dirty="0"/>
              <a:t> </a:t>
            </a:r>
            <a:r>
              <a:rPr lang="en-US" sz="2800" dirty="0" err="1"/>
              <a:t>sosial</a:t>
            </a:r>
            <a:r>
              <a:rPr lang="en-US" sz="2800" dirty="0"/>
              <a:t> </a:t>
            </a:r>
            <a:r>
              <a:rPr lang="en-US" sz="2800" dirty="0" err="1"/>
              <a:t>dari</a:t>
            </a:r>
            <a:r>
              <a:rPr lang="en-US" sz="2800" dirty="0"/>
              <a:t> </a:t>
            </a:r>
            <a:r>
              <a:rPr lang="en-US" sz="2800" dirty="0" err="1"/>
              <a:t>pembangunan</a:t>
            </a:r>
            <a:r>
              <a:rPr lang="en-US" sz="2800" dirty="0"/>
              <a:t>, </a:t>
            </a:r>
            <a:r>
              <a:rPr lang="en-US" sz="2800" dirty="0" err="1"/>
              <a:t>pemeliharaan</a:t>
            </a:r>
            <a:r>
              <a:rPr lang="en-US" sz="2800" dirty="0"/>
              <a:t> </a:t>
            </a:r>
            <a:r>
              <a:rPr lang="en-US" sz="2800" dirty="0" err="1"/>
              <a:t>dan</a:t>
            </a:r>
            <a:r>
              <a:rPr lang="en-US" sz="2800" dirty="0"/>
              <a:t> </a:t>
            </a:r>
            <a:r>
              <a:rPr lang="en-US" sz="2800" dirty="0" err="1"/>
              <a:t>fase</a:t>
            </a:r>
            <a:r>
              <a:rPr lang="en-US" sz="2800" dirty="0"/>
              <a:t> </a:t>
            </a:r>
            <a:r>
              <a:rPr lang="en-US" sz="2800" dirty="0" err="1"/>
              <a:t>operasional</a:t>
            </a:r>
            <a:r>
              <a:rPr lang="en-US" sz="2800" dirty="0"/>
              <a:t> </a:t>
            </a:r>
            <a:r>
              <a:rPr lang="en-US" sz="2800" dirty="0" err="1"/>
              <a:t>jalan</a:t>
            </a:r>
            <a:endParaRPr lang="en-US" dirty="0"/>
          </a:p>
        </p:txBody>
      </p:sp>
    </p:spTree>
    <p:extLst>
      <p:ext uri="{BB962C8B-B14F-4D97-AF65-F5344CB8AC3E}">
        <p14:creationId xmlns:p14="http://schemas.microsoft.com/office/powerpoint/2010/main" val="88626853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304800"/>
            <a:ext cx="8534400" cy="758952"/>
          </a:xfrm>
        </p:spPr>
        <p:txBody>
          <a:bodyPr>
            <a:noAutofit/>
          </a:bodyPr>
          <a:lstStyle/>
          <a:p>
            <a:r>
              <a:rPr lang="en-US" sz="2700" dirty="0" smtClean="0"/>
              <a:t>TUGAS FORUM LALU LINTAS ANGKUTAN JALAN (FLLAJ)</a:t>
            </a:r>
            <a:endParaRPr lang="en-US" sz="2700" dirty="0"/>
          </a:p>
        </p:txBody>
      </p:sp>
      <p:sp>
        <p:nvSpPr>
          <p:cNvPr id="3" name="Content Placeholder 2"/>
          <p:cNvSpPr>
            <a:spLocks noGrp="1"/>
          </p:cNvSpPr>
          <p:nvPr>
            <p:ph sz="quarter" idx="1"/>
          </p:nvPr>
        </p:nvSpPr>
        <p:spPr/>
        <p:txBody>
          <a:bodyPr>
            <a:normAutofit fontScale="92500"/>
          </a:bodyPr>
          <a:lstStyle/>
          <a:p>
            <a:pPr marL="514350" indent="-514350" algn="just">
              <a:buFont typeface="+mj-lt"/>
              <a:buAutoNum type="alphaLcPeriod" startAt="2"/>
            </a:pPr>
            <a:r>
              <a:rPr lang="en-US" dirty="0" err="1"/>
              <a:t>Memberikan</a:t>
            </a:r>
            <a:r>
              <a:rPr lang="en-US" dirty="0"/>
              <a:t>  </a:t>
            </a:r>
            <a:r>
              <a:rPr lang="en-US" dirty="0" err="1"/>
              <a:t>rekomendasi</a:t>
            </a:r>
            <a:r>
              <a:rPr lang="en-US" dirty="0"/>
              <a:t>  </a:t>
            </a:r>
            <a:r>
              <a:rPr lang="en-US" dirty="0" err="1"/>
              <a:t>terkait</a:t>
            </a:r>
            <a:r>
              <a:rPr lang="en-US" dirty="0"/>
              <a:t>  </a:t>
            </a:r>
            <a:r>
              <a:rPr lang="en-US" dirty="0" err="1"/>
              <a:t>perencanaan</a:t>
            </a:r>
            <a:r>
              <a:rPr lang="en-US" dirty="0"/>
              <a:t> </a:t>
            </a:r>
            <a:r>
              <a:rPr lang="en-US" dirty="0" err="1"/>
              <a:t>pengelolaan</a:t>
            </a:r>
            <a:r>
              <a:rPr lang="en-US" dirty="0"/>
              <a:t> </a:t>
            </a:r>
            <a:r>
              <a:rPr lang="en-US" dirty="0" err="1"/>
              <a:t>infrastruktur</a:t>
            </a:r>
            <a:r>
              <a:rPr lang="en-US" dirty="0"/>
              <a:t> </a:t>
            </a:r>
            <a:r>
              <a:rPr lang="en-US" dirty="0" err="1"/>
              <a:t>jalan</a:t>
            </a:r>
            <a:r>
              <a:rPr lang="en-US" dirty="0"/>
              <a:t> yang </a:t>
            </a:r>
            <a:r>
              <a:rPr lang="en-US" dirty="0" err="1"/>
              <a:t>efektif</a:t>
            </a:r>
            <a:r>
              <a:rPr lang="en-US" dirty="0"/>
              <a:t> </a:t>
            </a:r>
            <a:r>
              <a:rPr lang="en-US" dirty="0" err="1"/>
              <a:t>dan</a:t>
            </a:r>
            <a:r>
              <a:rPr lang="en-US" dirty="0"/>
              <a:t> </a:t>
            </a:r>
            <a:r>
              <a:rPr lang="en-US" dirty="0" err="1"/>
              <a:t>efisien</a:t>
            </a:r>
            <a:r>
              <a:rPr lang="en-US" dirty="0"/>
              <a:t> </a:t>
            </a:r>
            <a:r>
              <a:rPr lang="en-US" dirty="0" err="1"/>
              <a:t>dalam</a:t>
            </a:r>
            <a:r>
              <a:rPr lang="en-US" dirty="0"/>
              <a:t> </a:t>
            </a:r>
            <a:r>
              <a:rPr lang="en-US" dirty="0" err="1"/>
              <a:t>kegiatan</a:t>
            </a:r>
            <a:r>
              <a:rPr lang="en-US" dirty="0"/>
              <a:t> </a:t>
            </a:r>
            <a:r>
              <a:rPr lang="en-US" dirty="0" err="1"/>
              <a:t>Musrenbang</a:t>
            </a:r>
            <a:r>
              <a:rPr lang="en-US" dirty="0"/>
              <a:t> </a:t>
            </a:r>
            <a:r>
              <a:rPr lang="en-US" dirty="0" err="1"/>
              <a:t>pada</a:t>
            </a:r>
            <a:r>
              <a:rPr lang="en-US" dirty="0"/>
              <a:t> </a:t>
            </a:r>
            <a:r>
              <a:rPr lang="en-US" dirty="0" err="1"/>
              <a:t>tingkat</a:t>
            </a:r>
            <a:r>
              <a:rPr lang="en-US" dirty="0"/>
              <a:t> </a:t>
            </a:r>
            <a:r>
              <a:rPr lang="en-US" dirty="0" err="1" smtClean="0"/>
              <a:t>Provinsi</a:t>
            </a:r>
            <a:r>
              <a:rPr lang="en-US" dirty="0" smtClean="0"/>
              <a:t>;</a:t>
            </a:r>
          </a:p>
          <a:p>
            <a:pPr marL="514350" indent="-514350" algn="just">
              <a:buFont typeface="+mj-lt"/>
              <a:buAutoNum type="alphaLcPeriod" startAt="2"/>
            </a:pPr>
            <a:r>
              <a:rPr lang="en-US" dirty="0" err="1" smtClean="0"/>
              <a:t>Memberikan</a:t>
            </a:r>
            <a:r>
              <a:rPr lang="en-US" dirty="0" smtClean="0"/>
              <a:t>  </a:t>
            </a:r>
            <a:r>
              <a:rPr lang="en-US" dirty="0" err="1"/>
              <a:t>rekomendasi</a:t>
            </a:r>
            <a:r>
              <a:rPr lang="en-US" dirty="0"/>
              <a:t>  </a:t>
            </a:r>
            <a:r>
              <a:rPr lang="en-US" dirty="0" err="1"/>
              <a:t>terkait</a:t>
            </a:r>
            <a:r>
              <a:rPr lang="en-US" dirty="0"/>
              <a:t>  </a:t>
            </a:r>
            <a:r>
              <a:rPr lang="en-US" dirty="0" err="1"/>
              <a:t>perencanaan</a:t>
            </a:r>
            <a:r>
              <a:rPr lang="en-US" dirty="0"/>
              <a:t> </a:t>
            </a:r>
            <a:r>
              <a:rPr lang="en-US" dirty="0" err="1"/>
              <a:t>pengelolaan</a:t>
            </a:r>
            <a:r>
              <a:rPr lang="en-US" dirty="0"/>
              <a:t> </a:t>
            </a:r>
            <a:r>
              <a:rPr lang="en-US" dirty="0" err="1"/>
              <a:t>infrastruktur</a:t>
            </a:r>
            <a:r>
              <a:rPr lang="en-US" dirty="0"/>
              <a:t> </a:t>
            </a:r>
            <a:r>
              <a:rPr lang="en-US" dirty="0" err="1"/>
              <a:t>jalan</a:t>
            </a:r>
            <a:r>
              <a:rPr lang="en-US" dirty="0"/>
              <a:t> yang </a:t>
            </a:r>
            <a:r>
              <a:rPr lang="en-US" dirty="0" err="1"/>
              <a:t>efektif</a:t>
            </a:r>
            <a:r>
              <a:rPr lang="en-US" dirty="0"/>
              <a:t> </a:t>
            </a:r>
            <a:r>
              <a:rPr lang="en-US" dirty="0" err="1"/>
              <a:t>dan</a:t>
            </a:r>
            <a:r>
              <a:rPr lang="en-US" dirty="0"/>
              <a:t> </a:t>
            </a:r>
            <a:r>
              <a:rPr lang="en-US" dirty="0" err="1"/>
              <a:t>efisien</a:t>
            </a:r>
            <a:r>
              <a:rPr lang="en-US" dirty="0"/>
              <a:t> </a:t>
            </a:r>
            <a:r>
              <a:rPr lang="en-US" dirty="0" err="1"/>
              <a:t>dalam</a:t>
            </a:r>
            <a:r>
              <a:rPr lang="en-US" dirty="0"/>
              <a:t> </a:t>
            </a:r>
            <a:r>
              <a:rPr lang="en-US" dirty="0" err="1"/>
              <a:t>kegiatan</a:t>
            </a:r>
            <a:r>
              <a:rPr lang="en-US" dirty="0"/>
              <a:t> </a:t>
            </a:r>
            <a:r>
              <a:rPr lang="en-US" dirty="0" err="1"/>
              <a:t>Musrenbang</a:t>
            </a:r>
            <a:r>
              <a:rPr lang="en-US" dirty="0"/>
              <a:t> </a:t>
            </a:r>
            <a:r>
              <a:rPr lang="en-US" dirty="0" err="1"/>
              <a:t>pada</a:t>
            </a:r>
            <a:r>
              <a:rPr lang="en-US" dirty="0"/>
              <a:t> </a:t>
            </a:r>
            <a:r>
              <a:rPr lang="en-US" dirty="0" err="1"/>
              <a:t>tingkat</a:t>
            </a:r>
            <a:r>
              <a:rPr lang="en-US" dirty="0"/>
              <a:t> </a:t>
            </a:r>
            <a:r>
              <a:rPr lang="en-US" dirty="0" err="1" smtClean="0"/>
              <a:t>Provinsi</a:t>
            </a:r>
            <a:r>
              <a:rPr lang="en-US" dirty="0" smtClean="0"/>
              <a:t>;</a:t>
            </a:r>
          </a:p>
          <a:p>
            <a:pPr marL="514350" indent="-514350" algn="just">
              <a:buFont typeface="+mj-lt"/>
              <a:buAutoNum type="alphaLcPeriod" startAt="2"/>
            </a:pPr>
            <a:r>
              <a:rPr lang="en-US" dirty="0" err="1" smtClean="0"/>
              <a:t>Mengadakan</a:t>
            </a:r>
            <a:r>
              <a:rPr lang="en-US" dirty="0" smtClean="0"/>
              <a:t> </a:t>
            </a:r>
            <a:r>
              <a:rPr lang="en-US" dirty="0" err="1"/>
              <a:t>pertemuan</a:t>
            </a:r>
            <a:r>
              <a:rPr lang="en-US" dirty="0"/>
              <a:t> </a:t>
            </a:r>
            <a:r>
              <a:rPr lang="en-US" dirty="0" err="1"/>
              <a:t>rutin</a:t>
            </a:r>
            <a:r>
              <a:rPr lang="en-US" dirty="0"/>
              <a:t> </a:t>
            </a:r>
            <a:r>
              <a:rPr lang="en-US" dirty="0" err="1"/>
              <a:t>untuk</a:t>
            </a:r>
            <a:r>
              <a:rPr lang="en-US" dirty="0"/>
              <a:t> </a:t>
            </a:r>
            <a:r>
              <a:rPr lang="en-US" dirty="0" err="1"/>
              <a:t>membahas</a:t>
            </a:r>
            <a:r>
              <a:rPr lang="en-US" dirty="0"/>
              <a:t> </a:t>
            </a:r>
            <a:r>
              <a:rPr lang="en-US" dirty="0" err="1"/>
              <a:t>masalah</a:t>
            </a:r>
            <a:r>
              <a:rPr lang="en-US" dirty="0"/>
              <a:t> </a:t>
            </a:r>
            <a:r>
              <a:rPr lang="en-US" dirty="0" err="1"/>
              <a:t>lalu</a:t>
            </a:r>
            <a:r>
              <a:rPr lang="en-US" dirty="0"/>
              <a:t> </a:t>
            </a:r>
            <a:r>
              <a:rPr lang="en-US" dirty="0" err="1"/>
              <a:t>lintas</a:t>
            </a:r>
            <a:r>
              <a:rPr lang="en-US" dirty="0"/>
              <a:t> </a:t>
            </a:r>
            <a:r>
              <a:rPr lang="en-US" dirty="0" err="1"/>
              <a:t>jalan</a:t>
            </a:r>
            <a:r>
              <a:rPr lang="en-US" dirty="0"/>
              <a:t> </a:t>
            </a:r>
            <a:r>
              <a:rPr lang="en-US" dirty="0" err="1"/>
              <a:t>dan</a:t>
            </a:r>
            <a:r>
              <a:rPr lang="en-US" dirty="0"/>
              <a:t> </a:t>
            </a:r>
            <a:r>
              <a:rPr lang="en-US" dirty="0" err="1"/>
              <a:t>kebijakan</a:t>
            </a:r>
            <a:r>
              <a:rPr lang="en-US" dirty="0"/>
              <a:t> </a:t>
            </a:r>
            <a:r>
              <a:rPr lang="en-US" dirty="0" err="1"/>
              <a:t>transportasi</a:t>
            </a:r>
            <a:r>
              <a:rPr lang="en-US" dirty="0"/>
              <a:t>,   </a:t>
            </a:r>
            <a:r>
              <a:rPr lang="en-US" dirty="0" err="1"/>
              <a:t>memberikan</a:t>
            </a:r>
            <a:r>
              <a:rPr lang="en-US" dirty="0"/>
              <a:t>   </a:t>
            </a:r>
            <a:r>
              <a:rPr lang="en-US" dirty="0" err="1"/>
              <a:t>kontribusi</a:t>
            </a:r>
            <a:r>
              <a:rPr lang="en-US" dirty="0"/>
              <a:t>   </a:t>
            </a:r>
            <a:r>
              <a:rPr lang="en-US" dirty="0" err="1"/>
              <a:t>terhadap</a:t>
            </a:r>
            <a:r>
              <a:rPr lang="en-US" dirty="0"/>
              <a:t> </a:t>
            </a:r>
            <a:r>
              <a:rPr lang="en-US" dirty="0" err="1"/>
              <a:t>lalu</a:t>
            </a:r>
            <a:r>
              <a:rPr lang="en-US" dirty="0"/>
              <a:t>  </a:t>
            </a:r>
            <a:r>
              <a:rPr lang="en-US" dirty="0" err="1"/>
              <a:t>lintas</a:t>
            </a:r>
            <a:r>
              <a:rPr lang="en-US" dirty="0"/>
              <a:t>  </a:t>
            </a:r>
            <a:r>
              <a:rPr lang="en-US" dirty="0" err="1"/>
              <a:t>jalan</a:t>
            </a:r>
            <a:r>
              <a:rPr lang="en-US" dirty="0"/>
              <a:t>  yang  </a:t>
            </a:r>
            <a:r>
              <a:rPr lang="en-US" dirty="0" err="1"/>
              <a:t>lebih</a:t>
            </a:r>
            <a:r>
              <a:rPr lang="en-US" dirty="0"/>
              <a:t>  </a:t>
            </a:r>
            <a:r>
              <a:rPr lang="en-US" dirty="0" err="1"/>
              <a:t>efektif</a:t>
            </a:r>
            <a:r>
              <a:rPr lang="en-US" dirty="0"/>
              <a:t>  </a:t>
            </a:r>
            <a:r>
              <a:rPr lang="en-US" dirty="0" err="1"/>
              <a:t>dan</a:t>
            </a:r>
            <a:r>
              <a:rPr lang="en-US" dirty="0"/>
              <a:t>  </a:t>
            </a:r>
            <a:r>
              <a:rPr lang="en-US" dirty="0" err="1"/>
              <a:t>efisien</a:t>
            </a:r>
            <a:r>
              <a:rPr lang="en-US" dirty="0"/>
              <a:t> </a:t>
            </a:r>
            <a:r>
              <a:rPr lang="en-US" dirty="0" err="1"/>
              <a:t>serta</a:t>
            </a:r>
            <a:r>
              <a:rPr lang="en-US" dirty="0"/>
              <a:t> </a:t>
            </a:r>
            <a:r>
              <a:rPr lang="en-US" dirty="0" err="1"/>
              <a:t>manajemen</a:t>
            </a:r>
            <a:r>
              <a:rPr lang="en-US" dirty="0"/>
              <a:t> </a:t>
            </a:r>
            <a:r>
              <a:rPr lang="en-US" dirty="0" err="1"/>
              <a:t>transportasi</a:t>
            </a:r>
            <a:r>
              <a:rPr lang="en-US" dirty="0"/>
              <a:t> di </a:t>
            </a:r>
            <a:r>
              <a:rPr lang="en-US" dirty="0" err="1"/>
              <a:t>Provinsi</a:t>
            </a:r>
            <a:r>
              <a:rPr lang="en-US" dirty="0"/>
              <a:t> </a:t>
            </a:r>
            <a:r>
              <a:rPr lang="en-US" dirty="0" err="1"/>
              <a:t>Jawa</a:t>
            </a:r>
            <a:r>
              <a:rPr lang="en-US" dirty="0"/>
              <a:t> </a:t>
            </a:r>
            <a:r>
              <a:rPr lang="en-US" dirty="0" err="1"/>
              <a:t>Timur</a:t>
            </a:r>
            <a:endParaRPr lang="en-US" dirty="0"/>
          </a:p>
        </p:txBody>
      </p:sp>
    </p:spTree>
    <p:extLst>
      <p:ext uri="{BB962C8B-B14F-4D97-AF65-F5344CB8AC3E}">
        <p14:creationId xmlns:p14="http://schemas.microsoft.com/office/powerpoint/2010/main" val="376628896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304800"/>
            <a:ext cx="8534400" cy="758952"/>
          </a:xfrm>
        </p:spPr>
        <p:txBody>
          <a:bodyPr>
            <a:noAutofit/>
          </a:bodyPr>
          <a:lstStyle/>
          <a:p>
            <a:r>
              <a:rPr lang="en-US" sz="2700" dirty="0" smtClean="0"/>
              <a:t>TUGAS FORUM LALU LINTAS ANGKUTAN JALAN (FLLAJ)</a:t>
            </a:r>
            <a:endParaRPr lang="en-US" sz="2700" dirty="0"/>
          </a:p>
        </p:txBody>
      </p:sp>
      <p:sp>
        <p:nvSpPr>
          <p:cNvPr id="3" name="Content Placeholder 2"/>
          <p:cNvSpPr>
            <a:spLocks noGrp="1"/>
          </p:cNvSpPr>
          <p:nvPr>
            <p:ph sz="quarter" idx="1"/>
          </p:nvPr>
        </p:nvSpPr>
        <p:spPr/>
        <p:txBody>
          <a:bodyPr>
            <a:normAutofit/>
          </a:bodyPr>
          <a:lstStyle/>
          <a:p>
            <a:pPr marL="514350" indent="-514350" algn="just">
              <a:buFont typeface="+mj-lt"/>
              <a:buAutoNum type="alphaLcPeriod" startAt="5"/>
            </a:pPr>
            <a:r>
              <a:rPr lang="en-US" sz="3000" dirty="0" err="1"/>
              <a:t>Membahas</a:t>
            </a:r>
            <a:r>
              <a:rPr lang="en-US" sz="3000" dirty="0"/>
              <a:t>  </a:t>
            </a:r>
            <a:r>
              <a:rPr lang="en-US" sz="3000" dirty="0" err="1"/>
              <a:t>dan</a:t>
            </a:r>
            <a:r>
              <a:rPr lang="en-US" sz="3000" dirty="0"/>
              <a:t>  </a:t>
            </a:r>
            <a:r>
              <a:rPr lang="en-US" sz="3000" dirty="0" err="1"/>
              <a:t>membuat</a:t>
            </a:r>
            <a:r>
              <a:rPr lang="en-US" sz="3000" dirty="0"/>
              <a:t>  </a:t>
            </a:r>
            <a:r>
              <a:rPr lang="en-US" sz="3000" dirty="0" err="1"/>
              <a:t>keputusan</a:t>
            </a:r>
            <a:r>
              <a:rPr lang="en-US" sz="3000" dirty="0"/>
              <a:t> </a:t>
            </a:r>
            <a:r>
              <a:rPr lang="en-US" sz="3000" dirty="0" err="1"/>
              <a:t>kebijakan</a:t>
            </a:r>
            <a:r>
              <a:rPr lang="en-US" sz="3000" dirty="0"/>
              <a:t> yang </a:t>
            </a:r>
            <a:r>
              <a:rPr lang="en-US" sz="3000" dirty="0" err="1"/>
              <a:t>berhubungan</a:t>
            </a:r>
            <a:r>
              <a:rPr lang="en-US" sz="3000" dirty="0"/>
              <a:t> </a:t>
            </a:r>
            <a:r>
              <a:rPr lang="en-US" sz="3000" dirty="0" err="1"/>
              <a:t>dengan</a:t>
            </a:r>
            <a:r>
              <a:rPr lang="en-US" sz="3000" dirty="0"/>
              <a:t> </a:t>
            </a:r>
            <a:r>
              <a:rPr lang="en-US" sz="3000" i="1" dirty="0"/>
              <a:t>cross cutting issues </a:t>
            </a:r>
            <a:r>
              <a:rPr lang="en-US" sz="3000" dirty="0" err="1"/>
              <a:t>terhadap</a:t>
            </a:r>
            <a:r>
              <a:rPr lang="en-US" sz="3000" dirty="0"/>
              <a:t>  </a:t>
            </a:r>
            <a:r>
              <a:rPr lang="en-US" sz="3000" dirty="0" err="1"/>
              <a:t>akses</a:t>
            </a:r>
            <a:r>
              <a:rPr lang="en-US" sz="3000" dirty="0"/>
              <a:t> </a:t>
            </a:r>
            <a:r>
              <a:rPr lang="en-US" sz="3000" dirty="0" err="1"/>
              <a:t>lalu</a:t>
            </a:r>
            <a:r>
              <a:rPr lang="en-US" sz="3000" dirty="0"/>
              <a:t>  </a:t>
            </a:r>
            <a:r>
              <a:rPr lang="en-US" sz="3000" dirty="0" err="1"/>
              <a:t>lintas</a:t>
            </a:r>
            <a:r>
              <a:rPr lang="en-US" sz="3000" dirty="0"/>
              <a:t>  </a:t>
            </a:r>
            <a:r>
              <a:rPr lang="en-US" sz="3000" dirty="0" err="1"/>
              <a:t>jalan</a:t>
            </a:r>
            <a:r>
              <a:rPr lang="en-US" sz="3000" dirty="0"/>
              <a:t>  </a:t>
            </a:r>
            <a:r>
              <a:rPr lang="en-US" sz="3000" dirty="0" err="1"/>
              <a:t>dan</a:t>
            </a:r>
            <a:r>
              <a:rPr lang="en-US" sz="3000" dirty="0"/>
              <a:t> </a:t>
            </a:r>
            <a:r>
              <a:rPr lang="en-US" sz="3000" dirty="0" err="1"/>
              <a:t>pembangunan</a:t>
            </a:r>
            <a:r>
              <a:rPr lang="en-US" sz="3000" dirty="0"/>
              <a:t> </a:t>
            </a:r>
            <a:r>
              <a:rPr lang="en-US" sz="3000" dirty="0" err="1"/>
              <a:t>infrastruktur</a:t>
            </a:r>
            <a:r>
              <a:rPr lang="en-US" sz="3000" dirty="0"/>
              <a:t> </a:t>
            </a:r>
            <a:r>
              <a:rPr lang="en-US" sz="3000" dirty="0" err="1"/>
              <a:t>transportasi</a:t>
            </a:r>
            <a:r>
              <a:rPr lang="en-US" sz="3000" dirty="0"/>
              <a:t>, </a:t>
            </a:r>
            <a:r>
              <a:rPr lang="en-US" sz="3000" dirty="0" err="1" smtClean="0"/>
              <a:t>pemeliharaan</a:t>
            </a:r>
            <a:r>
              <a:rPr lang="en-US" sz="3000" dirty="0" smtClean="0"/>
              <a:t> </a:t>
            </a:r>
            <a:r>
              <a:rPr lang="en-US" sz="3000" dirty="0" err="1"/>
              <a:t>dan</a:t>
            </a:r>
            <a:r>
              <a:rPr lang="en-US" sz="3000" dirty="0"/>
              <a:t> </a:t>
            </a:r>
            <a:r>
              <a:rPr lang="en-US" sz="3000" dirty="0" err="1" smtClean="0"/>
              <a:t>operasional</a:t>
            </a:r>
            <a:endParaRPr lang="en-US" sz="3000" dirty="0" smtClean="0"/>
          </a:p>
          <a:p>
            <a:pPr marL="982663" indent="-514350">
              <a:buFont typeface="+mj-lt"/>
              <a:buAutoNum type="arabicParenR"/>
            </a:pPr>
            <a:r>
              <a:rPr lang="en-US" sz="3000" dirty="0"/>
              <a:t>Gender</a:t>
            </a:r>
            <a:r>
              <a:rPr lang="en-US" sz="3000" dirty="0" smtClean="0"/>
              <a:t>;</a:t>
            </a:r>
          </a:p>
          <a:p>
            <a:pPr marL="982663" indent="-514350">
              <a:buFont typeface="+mj-lt"/>
              <a:buAutoNum type="arabicParenR"/>
            </a:pPr>
            <a:r>
              <a:rPr lang="en-US" sz="3000" dirty="0" smtClean="0"/>
              <a:t> </a:t>
            </a:r>
            <a:r>
              <a:rPr lang="en-US" sz="3000" dirty="0" err="1" smtClean="0"/>
              <a:t>Disabilitas</a:t>
            </a:r>
            <a:r>
              <a:rPr lang="en-US" sz="3000" dirty="0" smtClean="0"/>
              <a:t>;</a:t>
            </a:r>
          </a:p>
          <a:p>
            <a:pPr marL="982663" indent="-514350">
              <a:buFont typeface="+mj-lt"/>
              <a:buAutoNum type="arabicParenR"/>
            </a:pPr>
            <a:r>
              <a:rPr lang="en-US" sz="3000" dirty="0" smtClean="0"/>
              <a:t> </a:t>
            </a:r>
            <a:r>
              <a:rPr lang="en-US" sz="3000" dirty="0" err="1" smtClean="0"/>
              <a:t>Perlindungan</a:t>
            </a:r>
            <a:r>
              <a:rPr lang="en-US" sz="3000" dirty="0" smtClean="0"/>
              <a:t> </a:t>
            </a:r>
            <a:r>
              <a:rPr lang="en-US" sz="3000" dirty="0" err="1"/>
              <a:t>anak</a:t>
            </a:r>
            <a:r>
              <a:rPr lang="en-US" sz="3000" dirty="0"/>
              <a:t>.</a:t>
            </a:r>
          </a:p>
        </p:txBody>
      </p:sp>
    </p:spTree>
    <p:extLst>
      <p:ext uri="{BB962C8B-B14F-4D97-AF65-F5344CB8AC3E}">
        <p14:creationId xmlns:p14="http://schemas.microsoft.com/office/powerpoint/2010/main" val="55061332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304800"/>
            <a:ext cx="8534400" cy="758952"/>
          </a:xfrm>
        </p:spPr>
        <p:txBody>
          <a:bodyPr>
            <a:noAutofit/>
          </a:bodyPr>
          <a:lstStyle/>
          <a:p>
            <a:r>
              <a:rPr lang="en-US" sz="2700" dirty="0" smtClean="0"/>
              <a:t>TUGAS FORUM LALU LINTAS ANGKUTAN JALAN (FLLAJ)</a:t>
            </a:r>
            <a:endParaRPr lang="en-US" sz="2700" dirty="0"/>
          </a:p>
        </p:txBody>
      </p:sp>
      <p:sp>
        <p:nvSpPr>
          <p:cNvPr id="3" name="Content Placeholder 2"/>
          <p:cNvSpPr>
            <a:spLocks noGrp="1"/>
          </p:cNvSpPr>
          <p:nvPr>
            <p:ph sz="quarter" idx="1"/>
          </p:nvPr>
        </p:nvSpPr>
        <p:spPr/>
        <p:txBody>
          <a:bodyPr>
            <a:normAutofit lnSpcReduction="10000"/>
          </a:bodyPr>
          <a:lstStyle/>
          <a:p>
            <a:pPr marL="514350" indent="-514350" algn="just">
              <a:buFont typeface="+mj-lt"/>
              <a:buAutoNum type="alphaLcPeriod" startAt="6"/>
            </a:pPr>
            <a:r>
              <a:rPr lang="en-US" dirty="0" err="1"/>
              <a:t>Melalui</a:t>
            </a:r>
            <a:r>
              <a:rPr lang="en-US" dirty="0"/>
              <a:t>  </a:t>
            </a:r>
            <a:r>
              <a:rPr lang="en-US" dirty="0" err="1"/>
              <a:t>Kelompok</a:t>
            </a:r>
            <a:r>
              <a:rPr lang="en-US" dirty="0"/>
              <a:t>  </a:t>
            </a:r>
            <a:r>
              <a:rPr lang="en-US" dirty="0" err="1"/>
              <a:t>Kerja</a:t>
            </a:r>
            <a:r>
              <a:rPr lang="en-US" dirty="0"/>
              <a:t>  FLLAJ,  </a:t>
            </a:r>
            <a:r>
              <a:rPr lang="en-US" dirty="0" err="1"/>
              <a:t>menyediakan</a:t>
            </a:r>
            <a:r>
              <a:rPr lang="en-US" dirty="0"/>
              <a:t> </a:t>
            </a:r>
            <a:r>
              <a:rPr lang="en-US" dirty="0" err="1"/>
              <a:t>layanan</a:t>
            </a:r>
            <a:r>
              <a:rPr lang="en-US" dirty="0"/>
              <a:t> monitoring </a:t>
            </a:r>
            <a:r>
              <a:rPr lang="en-US" dirty="0" err="1"/>
              <a:t>dan</a:t>
            </a:r>
            <a:r>
              <a:rPr lang="en-US" dirty="0"/>
              <a:t> </a:t>
            </a:r>
            <a:r>
              <a:rPr lang="en-US" dirty="0" err="1"/>
              <a:t>pengawasan</a:t>
            </a:r>
            <a:r>
              <a:rPr lang="en-US" dirty="0"/>
              <a:t> </a:t>
            </a:r>
            <a:r>
              <a:rPr lang="en-US" dirty="0" err="1"/>
              <a:t>lalu</a:t>
            </a:r>
            <a:r>
              <a:rPr lang="en-US" dirty="0"/>
              <a:t> </a:t>
            </a:r>
            <a:r>
              <a:rPr lang="en-US" dirty="0" err="1"/>
              <a:t>lintas</a:t>
            </a:r>
            <a:r>
              <a:rPr lang="en-US" dirty="0"/>
              <a:t> </a:t>
            </a:r>
            <a:r>
              <a:rPr lang="en-US" dirty="0" err="1"/>
              <a:t>jalan</a:t>
            </a:r>
            <a:r>
              <a:rPr lang="en-US" dirty="0"/>
              <a:t> </a:t>
            </a:r>
            <a:r>
              <a:rPr lang="en-US" dirty="0" err="1"/>
              <a:t>dan</a:t>
            </a:r>
            <a:r>
              <a:rPr lang="en-US" dirty="0"/>
              <a:t> </a:t>
            </a:r>
            <a:r>
              <a:rPr lang="en-US" dirty="0" err="1"/>
              <a:t>perencanaan</a:t>
            </a:r>
            <a:r>
              <a:rPr lang="en-US" dirty="0"/>
              <a:t> </a:t>
            </a:r>
            <a:r>
              <a:rPr lang="en-US" dirty="0" err="1"/>
              <a:t>transportasi</a:t>
            </a:r>
            <a:r>
              <a:rPr lang="en-US" dirty="0"/>
              <a:t>, </a:t>
            </a:r>
            <a:r>
              <a:rPr lang="en-US" dirty="0" err="1"/>
              <a:t>konstruksi</a:t>
            </a:r>
            <a:r>
              <a:rPr lang="en-US" dirty="0"/>
              <a:t> </a:t>
            </a:r>
            <a:r>
              <a:rPr lang="en-US" dirty="0" err="1"/>
              <a:t>dan</a:t>
            </a:r>
            <a:r>
              <a:rPr lang="en-US" dirty="0"/>
              <a:t> </a:t>
            </a:r>
            <a:r>
              <a:rPr lang="en-US" dirty="0" err="1"/>
              <a:t>pemeliharaan</a:t>
            </a:r>
            <a:r>
              <a:rPr lang="en-US" dirty="0"/>
              <a:t> yang </a:t>
            </a:r>
            <a:r>
              <a:rPr lang="en-US" dirty="0" err="1"/>
              <a:t>sedang</a:t>
            </a:r>
            <a:r>
              <a:rPr lang="en-US" dirty="0"/>
              <a:t> </a:t>
            </a:r>
            <a:r>
              <a:rPr lang="en-US" dirty="0" err="1"/>
              <a:t>berlangsung</a:t>
            </a:r>
            <a:r>
              <a:rPr lang="en-US" dirty="0"/>
              <a:t> di </a:t>
            </a:r>
            <a:r>
              <a:rPr lang="en-US" dirty="0" err="1"/>
              <a:t>Provinsi</a:t>
            </a:r>
            <a:r>
              <a:rPr lang="en-US" dirty="0"/>
              <a:t> </a:t>
            </a:r>
            <a:r>
              <a:rPr lang="en-US" dirty="0" err="1"/>
              <a:t>Jawa</a:t>
            </a:r>
            <a:r>
              <a:rPr lang="en-US" dirty="0"/>
              <a:t> </a:t>
            </a:r>
            <a:r>
              <a:rPr lang="en-US" dirty="0" err="1"/>
              <a:t>Timur</a:t>
            </a:r>
            <a:r>
              <a:rPr lang="en-US" dirty="0"/>
              <a:t> </a:t>
            </a:r>
            <a:r>
              <a:rPr lang="en-US" dirty="0" err="1"/>
              <a:t>melalui</a:t>
            </a:r>
            <a:r>
              <a:rPr lang="en-US" dirty="0"/>
              <a:t> </a:t>
            </a:r>
            <a:r>
              <a:rPr lang="en-US" dirty="0" err="1"/>
              <a:t>kunjungan</a:t>
            </a:r>
            <a:r>
              <a:rPr lang="en-US" dirty="0"/>
              <a:t> </a:t>
            </a:r>
            <a:r>
              <a:rPr lang="en-US" dirty="0" err="1"/>
              <a:t>lapangan</a:t>
            </a:r>
            <a:r>
              <a:rPr lang="en-US" dirty="0"/>
              <a:t> </a:t>
            </a:r>
            <a:r>
              <a:rPr lang="en-US" dirty="0" err="1"/>
              <a:t>untuk</a:t>
            </a:r>
            <a:r>
              <a:rPr lang="en-US" dirty="0"/>
              <a:t> </a:t>
            </a:r>
            <a:r>
              <a:rPr lang="en-US" dirty="0" err="1"/>
              <a:t>memantau</a:t>
            </a:r>
            <a:r>
              <a:rPr lang="en-US" dirty="0"/>
              <a:t> </a:t>
            </a:r>
            <a:r>
              <a:rPr lang="en-US" dirty="0" err="1"/>
              <a:t>kualitas</a:t>
            </a:r>
            <a:r>
              <a:rPr lang="en-US" dirty="0" smtClean="0"/>
              <a:t>:</a:t>
            </a:r>
          </a:p>
          <a:p>
            <a:pPr marL="1077913" indent="-514350" algn="just">
              <a:buFont typeface="+mj-lt"/>
              <a:buAutoNum type="arabicParenR"/>
            </a:pPr>
            <a:r>
              <a:rPr lang="en-US" dirty="0" err="1"/>
              <a:t>Pelaksanaan</a:t>
            </a:r>
            <a:r>
              <a:rPr lang="en-US" dirty="0"/>
              <a:t> </a:t>
            </a:r>
            <a:r>
              <a:rPr lang="en-US" dirty="0" err="1"/>
              <a:t>dan</a:t>
            </a:r>
            <a:r>
              <a:rPr lang="en-US" dirty="0"/>
              <a:t> </a:t>
            </a:r>
            <a:r>
              <a:rPr lang="en-US" dirty="0" err="1"/>
              <a:t>pekerjaan</a:t>
            </a:r>
            <a:r>
              <a:rPr lang="en-US" dirty="0"/>
              <a:t> </a:t>
            </a:r>
            <a:r>
              <a:rPr lang="en-US" dirty="0" err="1"/>
              <a:t>pemeliharaan</a:t>
            </a:r>
            <a:r>
              <a:rPr lang="en-US" dirty="0"/>
              <a:t> </a:t>
            </a:r>
            <a:r>
              <a:rPr lang="en-US" dirty="0" err="1"/>
              <a:t>dan</a:t>
            </a:r>
            <a:r>
              <a:rPr lang="en-US" dirty="0"/>
              <a:t> </a:t>
            </a:r>
            <a:r>
              <a:rPr lang="en-US" dirty="0" err="1"/>
              <a:t>bahan</a:t>
            </a:r>
            <a:r>
              <a:rPr lang="en-US" dirty="0"/>
              <a:t> </a:t>
            </a:r>
            <a:r>
              <a:rPr lang="en-US" dirty="0" err="1" smtClean="0"/>
              <a:t>jalan</a:t>
            </a:r>
            <a:endParaRPr lang="en-US" dirty="0"/>
          </a:p>
          <a:p>
            <a:pPr marL="1077913" indent="-514350" algn="just">
              <a:buFont typeface="+mj-lt"/>
              <a:buAutoNum type="arabicParenR"/>
            </a:pPr>
            <a:r>
              <a:rPr lang="en-US" dirty="0" err="1" smtClean="0"/>
              <a:t>Penerapan</a:t>
            </a:r>
            <a:r>
              <a:rPr lang="en-US" dirty="0" smtClean="0"/>
              <a:t>     </a:t>
            </a:r>
            <a:r>
              <a:rPr lang="en-US" dirty="0" err="1"/>
              <a:t>perlindungan</a:t>
            </a:r>
            <a:r>
              <a:rPr lang="en-US" dirty="0"/>
              <a:t>     </a:t>
            </a:r>
            <a:r>
              <a:rPr lang="en-US" dirty="0" err="1"/>
              <a:t>sosial</a:t>
            </a:r>
            <a:r>
              <a:rPr lang="en-US" dirty="0"/>
              <a:t>     </a:t>
            </a:r>
            <a:r>
              <a:rPr lang="en-US" dirty="0" err="1"/>
              <a:t>dan</a:t>
            </a:r>
            <a:r>
              <a:rPr lang="en-US" dirty="0"/>
              <a:t> </a:t>
            </a:r>
            <a:r>
              <a:rPr lang="en-US" dirty="0" err="1"/>
              <a:t>lingkungan</a:t>
            </a:r>
            <a:r>
              <a:rPr lang="en-US" dirty="0" smtClean="0"/>
              <a:t>;</a:t>
            </a:r>
          </a:p>
          <a:p>
            <a:pPr marL="1077913" indent="-514350" algn="just">
              <a:buFont typeface="+mj-lt"/>
              <a:buAutoNum type="arabicParenR"/>
            </a:pPr>
            <a:r>
              <a:rPr lang="en-US" dirty="0" smtClean="0"/>
              <a:t> </a:t>
            </a:r>
            <a:r>
              <a:rPr lang="en-US" dirty="0" err="1" smtClean="0"/>
              <a:t>Dalam</a:t>
            </a:r>
            <a:r>
              <a:rPr lang="en-US" dirty="0" smtClean="0"/>
              <a:t> </a:t>
            </a:r>
            <a:r>
              <a:rPr lang="en-US" dirty="0" err="1"/>
              <a:t>menangani</a:t>
            </a:r>
            <a:r>
              <a:rPr lang="en-US" dirty="0"/>
              <a:t> </a:t>
            </a:r>
            <a:r>
              <a:rPr lang="en-US" i="1" dirty="0"/>
              <a:t>cross cutting </a:t>
            </a:r>
            <a:r>
              <a:rPr lang="en-US" i="1" dirty="0" smtClean="0"/>
              <a:t>issues.</a:t>
            </a:r>
            <a:endParaRPr lang="en-US" dirty="0"/>
          </a:p>
        </p:txBody>
      </p:sp>
    </p:spTree>
    <p:extLst>
      <p:ext uri="{BB962C8B-B14F-4D97-AF65-F5344CB8AC3E}">
        <p14:creationId xmlns:p14="http://schemas.microsoft.com/office/powerpoint/2010/main" val="294364717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FFF39D"/>
        </a:solidFill>
        <a:effectLst/>
      </p:bgPr>
    </p:bg>
    <p:spTree>
      <p:nvGrpSpPr>
        <p:cNvPr id="1" name=""/>
        <p:cNvGrpSpPr/>
        <p:nvPr/>
      </p:nvGrpSpPr>
      <p:grpSpPr>
        <a:xfrm>
          <a:off x="0" y="0"/>
          <a:ext cx="0" cy="0"/>
          <a:chOff x="0" y="0"/>
          <a:chExt cx="0" cy="0"/>
        </a:xfrm>
      </p:grpSpPr>
      <p:sp>
        <p:nvSpPr>
          <p:cNvPr id="16" name="AutoShape 16"/>
          <p:cNvSpPr>
            <a:spLocks noChangeArrowheads="1"/>
          </p:cNvSpPr>
          <p:nvPr/>
        </p:nvSpPr>
        <p:spPr bwMode="auto">
          <a:xfrm rot="14111944" flipH="1">
            <a:off x="900906" y="5025232"/>
            <a:ext cx="4403725" cy="1265238"/>
          </a:xfrm>
          <a:prstGeom prst="curvedDownArrow">
            <a:avLst>
              <a:gd name="adj1" fmla="val 54202"/>
              <a:gd name="adj2" fmla="val 108404"/>
              <a:gd name="adj3" fmla="val 33333"/>
            </a:avLst>
          </a:prstGeom>
          <a:solidFill>
            <a:srgbClr val="FF0000"/>
          </a:solidFill>
          <a:ln w="25400">
            <a:solidFill>
              <a:schemeClr val="tx1"/>
            </a:solidFill>
            <a:miter lim="800000"/>
            <a:headEnd/>
            <a:tailEnd/>
          </a:ln>
          <a:effectLst>
            <a:outerShdw dist="35921" dir="2700000" algn="ctr" rotWithShape="0">
              <a:schemeClr val="bg2"/>
            </a:outerShdw>
          </a:effectLst>
        </p:spPr>
        <p:txBody>
          <a:bodyPr wrap="none" anchor="ctr"/>
          <a:lstStyle/>
          <a:p>
            <a:pPr algn="ctr">
              <a:defRPr/>
            </a:pPr>
            <a:endParaRPr lang="en-US">
              <a:ln w="22225">
                <a:solidFill>
                  <a:schemeClr val="tx2">
                    <a:lumMod val="50000"/>
                  </a:schemeClr>
                </a:solidFill>
                <a:prstDash val="solid"/>
              </a:ln>
              <a:solidFill>
                <a:schemeClr val="accent2">
                  <a:lumMod val="40000"/>
                  <a:lumOff val="60000"/>
                </a:schemeClr>
              </a:solidFill>
            </a:endParaRPr>
          </a:p>
        </p:txBody>
      </p:sp>
      <p:sp>
        <p:nvSpPr>
          <p:cNvPr id="1576967" name="AutoShape 7"/>
          <p:cNvSpPr>
            <a:spLocks noChangeArrowheads="1"/>
          </p:cNvSpPr>
          <p:nvPr/>
        </p:nvSpPr>
        <p:spPr bwMode="auto">
          <a:xfrm>
            <a:off x="4267200" y="1828800"/>
            <a:ext cx="4267200" cy="1751013"/>
          </a:xfrm>
          <a:prstGeom prst="roundRect">
            <a:avLst>
              <a:gd name="adj" fmla="val 16667"/>
            </a:avLst>
          </a:prstGeom>
          <a:gradFill rotWithShape="0">
            <a:gsLst>
              <a:gs pos="0">
                <a:srgbClr val="660033"/>
              </a:gs>
              <a:gs pos="100000">
                <a:srgbClr val="6600CC"/>
              </a:gs>
            </a:gsLst>
            <a:path path="shape">
              <a:fillToRect l="50000" t="50000" r="50000" b="50000"/>
            </a:path>
          </a:gradFill>
          <a:ln w="76200" cmpd="thickThin">
            <a:solidFill>
              <a:schemeClr val="hlink"/>
            </a:solidFill>
            <a:round/>
            <a:headEnd/>
            <a:tailEnd/>
          </a:ln>
          <a:effectLst>
            <a:outerShdw dist="35921" dir="2700000" algn="ctr" rotWithShape="0">
              <a:schemeClr val="bg2"/>
            </a:outerShdw>
          </a:effectLst>
        </p:spPr>
        <p:txBody>
          <a:bodyPr wrap="none" anchor="ctr"/>
          <a:lstStyle>
            <a:lvl1pPr>
              <a:spcBef>
                <a:spcPct val="20000"/>
              </a:spcBef>
              <a:buClr>
                <a:schemeClr val="tx2"/>
              </a:buClr>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tx2"/>
              </a:buClr>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tx2"/>
              </a:buClr>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Arial" panose="020B0604020202020204" pitchFamily="34" charset="0"/>
                <a:cs typeface="Arial" panose="020B0604020202020204" pitchFamily="34" charset="0"/>
              </a:defRPr>
            </a:lvl9pPr>
          </a:lstStyle>
          <a:p>
            <a:pPr algn="ctr">
              <a:spcBef>
                <a:spcPct val="0"/>
              </a:spcBef>
              <a:buClrTx/>
              <a:buFontTx/>
              <a:buNone/>
            </a:pPr>
            <a:endParaRPr lang="en-US" altLang="en-US" sz="1000" b="0">
              <a:latin typeface="Arial Black" panose="020B0A04020102020204" pitchFamily="34" charset="0"/>
            </a:endParaRPr>
          </a:p>
        </p:txBody>
      </p:sp>
      <p:sp>
        <p:nvSpPr>
          <p:cNvPr id="1576970" name="AutoShape 10"/>
          <p:cNvSpPr>
            <a:spLocks noChangeArrowheads="1"/>
          </p:cNvSpPr>
          <p:nvPr/>
        </p:nvSpPr>
        <p:spPr bwMode="auto">
          <a:xfrm>
            <a:off x="4311650" y="3579813"/>
            <a:ext cx="4267200" cy="736600"/>
          </a:xfrm>
          <a:prstGeom prst="roundRect">
            <a:avLst>
              <a:gd name="adj" fmla="val 16667"/>
            </a:avLst>
          </a:prstGeom>
          <a:gradFill rotWithShape="0">
            <a:gsLst>
              <a:gs pos="0">
                <a:schemeClr val="folHlink"/>
              </a:gs>
              <a:gs pos="100000">
                <a:srgbClr val="006600"/>
              </a:gs>
            </a:gsLst>
            <a:path path="shape">
              <a:fillToRect l="50000" t="50000" r="50000" b="50000"/>
            </a:path>
          </a:gradFill>
          <a:ln w="76200" cmpd="thickThin">
            <a:solidFill>
              <a:srgbClr val="FFFF00"/>
            </a:solidFill>
            <a:round/>
            <a:headEnd/>
            <a:tailEnd/>
          </a:ln>
          <a:effectLst>
            <a:outerShdw dist="35921" dir="2700000" algn="ctr" rotWithShape="0">
              <a:schemeClr val="bg2"/>
            </a:outerShdw>
          </a:effectLst>
        </p:spPr>
        <p:txBody>
          <a:bodyPr wrap="none" anchor="ctr"/>
          <a:lstStyle>
            <a:lvl1pPr>
              <a:spcBef>
                <a:spcPct val="20000"/>
              </a:spcBef>
              <a:buClr>
                <a:schemeClr val="tx2"/>
              </a:buClr>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tx2"/>
              </a:buClr>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tx2"/>
              </a:buClr>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Arial" panose="020B0604020202020204" pitchFamily="34" charset="0"/>
                <a:cs typeface="Arial" panose="020B0604020202020204" pitchFamily="34" charset="0"/>
              </a:defRPr>
            </a:lvl9pPr>
          </a:lstStyle>
          <a:p>
            <a:pPr algn="ctr">
              <a:spcBef>
                <a:spcPct val="0"/>
              </a:spcBef>
              <a:buClrTx/>
              <a:buFontTx/>
              <a:buNone/>
            </a:pPr>
            <a:endParaRPr lang="en-US" altLang="en-US" sz="1000" b="0">
              <a:latin typeface="Arial Black" panose="020B0A04020102020204" pitchFamily="34" charset="0"/>
            </a:endParaRPr>
          </a:p>
        </p:txBody>
      </p:sp>
      <p:sp>
        <p:nvSpPr>
          <p:cNvPr id="1576973" name="AutoShape 13"/>
          <p:cNvSpPr>
            <a:spLocks noChangeArrowheads="1"/>
          </p:cNvSpPr>
          <p:nvPr/>
        </p:nvSpPr>
        <p:spPr bwMode="auto">
          <a:xfrm>
            <a:off x="4333875" y="4370388"/>
            <a:ext cx="4267200" cy="1658937"/>
          </a:xfrm>
          <a:prstGeom prst="roundRect">
            <a:avLst>
              <a:gd name="adj" fmla="val 16667"/>
            </a:avLst>
          </a:prstGeom>
          <a:gradFill rotWithShape="0">
            <a:gsLst>
              <a:gs pos="0">
                <a:srgbClr val="CC0099"/>
              </a:gs>
              <a:gs pos="100000">
                <a:srgbClr val="A50021"/>
              </a:gs>
            </a:gsLst>
            <a:path path="shape">
              <a:fillToRect l="50000" t="50000" r="50000" b="50000"/>
            </a:path>
          </a:gradFill>
          <a:ln w="76200" cmpd="thickThin">
            <a:solidFill>
              <a:srgbClr val="FFCCFF"/>
            </a:solidFill>
            <a:round/>
            <a:headEnd/>
            <a:tailEnd/>
          </a:ln>
          <a:effectLst>
            <a:outerShdw dist="35921" dir="2700000" algn="ctr" rotWithShape="0">
              <a:schemeClr val="bg2"/>
            </a:outerShdw>
          </a:effectLst>
        </p:spPr>
        <p:txBody>
          <a:bodyPr wrap="none" anchor="ctr"/>
          <a:lstStyle>
            <a:lvl1pPr>
              <a:spcBef>
                <a:spcPct val="20000"/>
              </a:spcBef>
              <a:buClr>
                <a:schemeClr val="tx2"/>
              </a:buClr>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tx2"/>
              </a:buClr>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tx2"/>
              </a:buClr>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Arial" panose="020B0604020202020204" pitchFamily="34" charset="0"/>
                <a:cs typeface="Arial" panose="020B0604020202020204" pitchFamily="34" charset="0"/>
              </a:defRPr>
            </a:lvl9pPr>
          </a:lstStyle>
          <a:p>
            <a:pPr algn="ctr">
              <a:spcBef>
                <a:spcPct val="0"/>
              </a:spcBef>
              <a:buClrTx/>
              <a:buFontTx/>
              <a:buNone/>
            </a:pPr>
            <a:endParaRPr lang="en-US" altLang="en-US" sz="1000" b="0">
              <a:latin typeface="Arial Black" panose="020B0A04020102020204" pitchFamily="34" charset="0"/>
            </a:endParaRPr>
          </a:p>
        </p:txBody>
      </p:sp>
      <p:sp>
        <p:nvSpPr>
          <p:cNvPr id="1576975" name="AutoShape 15"/>
          <p:cNvSpPr>
            <a:spLocks noChangeArrowheads="1"/>
          </p:cNvSpPr>
          <p:nvPr/>
        </p:nvSpPr>
        <p:spPr bwMode="auto">
          <a:xfrm rot="-2943673">
            <a:off x="767556" y="527844"/>
            <a:ext cx="3851275" cy="1423988"/>
          </a:xfrm>
          <a:prstGeom prst="curvedDownArrow">
            <a:avLst>
              <a:gd name="adj1" fmla="val 54091"/>
              <a:gd name="adj2" fmla="val 108183"/>
              <a:gd name="adj3" fmla="val 33333"/>
            </a:avLst>
          </a:prstGeom>
          <a:gradFill rotWithShape="0">
            <a:gsLst>
              <a:gs pos="0">
                <a:srgbClr val="A50021"/>
              </a:gs>
              <a:gs pos="100000">
                <a:srgbClr val="FFCCFF"/>
              </a:gs>
            </a:gsLst>
            <a:path path="rect">
              <a:fillToRect l="50000" t="50000" r="50000" b="50000"/>
            </a:path>
          </a:gradFill>
          <a:ln w="25400">
            <a:solidFill>
              <a:schemeClr val="tx1"/>
            </a:solidFill>
            <a:miter lim="800000"/>
            <a:headEnd/>
            <a:tailEnd/>
          </a:ln>
          <a:effectLst>
            <a:outerShdw dist="35921" dir="2700000" algn="ctr" rotWithShape="0">
              <a:schemeClr val="bg2"/>
            </a:outerShdw>
          </a:effectLst>
        </p:spPr>
        <p:txBody>
          <a:bodyPr wrap="none" anchor="ctr"/>
          <a:lstStyle>
            <a:lvl1pPr>
              <a:spcBef>
                <a:spcPct val="20000"/>
              </a:spcBef>
              <a:buClr>
                <a:schemeClr val="tx2"/>
              </a:buClr>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tx2"/>
              </a:buClr>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tx2"/>
              </a:buClr>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Arial" panose="020B0604020202020204" pitchFamily="34" charset="0"/>
                <a:cs typeface="Arial" panose="020B0604020202020204" pitchFamily="34" charset="0"/>
              </a:defRPr>
            </a:lvl9pPr>
          </a:lstStyle>
          <a:p>
            <a:pPr algn="ctr">
              <a:spcBef>
                <a:spcPct val="0"/>
              </a:spcBef>
              <a:buClrTx/>
              <a:buFontTx/>
              <a:buNone/>
            </a:pPr>
            <a:endParaRPr lang="en-US" altLang="en-US" sz="800">
              <a:latin typeface="Berlin Sans FB Demi" panose="020E0802020502020306" pitchFamily="34" charset="0"/>
            </a:endParaRPr>
          </a:p>
        </p:txBody>
      </p:sp>
      <p:sp>
        <p:nvSpPr>
          <p:cNvPr id="1576976" name="AutoShape 16"/>
          <p:cNvSpPr>
            <a:spLocks noChangeArrowheads="1"/>
          </p:cNvSpPr>
          <p:nvPr/>
        </p:nvSpPr>
        <p:spPr bwMode="auto">
          <a:xfrm rot="13580958" flipH="1">
            <a:off x="859632" y="4241006"/>
            <a:ext cx="3962400" cy="1462087"/>
          </a:xfrm>
          <a:prstGeom prst="curvedDownArrow">
            <a:avLst>
              <a:gd name="adj1" fmla="val 54202"/>
              <a:gd name="adj2" fmla="val 108404"/>
              <a:gd name="adj3" fmla="val 33333"/>
            </a:avLst>
          </a:prstGeom>
          <a:gradFill rotWithShape="0">
            <a:gsLst>
              <a:gs pos="0">
                <a:srgbClr val="006600"/>
              </a:gs>
              <a:gs pos="100000">
                <a:srgbClr val="CCFF33"/>
              </a:gs>
            </a:gsLst>
            <a:path path="rect">
              <a:fillToRect l="50000" t="50000" r="50000" b="50000"/>
            </a:path>
          </a:gradFill>
          <a:ln w="25400">
            <a:solidFill>
              <a:schemeClr val="tx1"/>
            </a:solidFill>
            <a:miter lim="800000"/>
            <a:headEnd/>
            <a:tailEnd/>
          </a:ln>
          <a:effectLst>
            <a:outerShdw dist="35921" dir="2700000" algn="ctr" rotWithShape="0">
              <a:schemeClr val="bg2"/>
            </a:outerShdw>
          </a:effectLst>
        </p:spPr>
        <p:txBody>
          <a:bodyPr wrap="none" anchor="ctr"/>
          <a:lstStyle>
            <a:lvl1pPr>
              <a:spcBef>
                <a:spcPct val="20000"/>
              </a:spcBef>
              <a:buClr>
                <a:schemeClr val="tx2"/>
              </a:buClr>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tx2"/>
              </a:buClr>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tx2"/>
              </a:buClr>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Arial" panose="020B0604020202020204" pitchFamily="34" charset="0"/>
                <a:cs typeface="Arial" panose="020B0604020202020204" pitchFamily="34" charset="0"/>
              </a:defRPr>
            </a:lvl9pPr>
          </a:lstStyle>
          <a:p>
            <a:pPr algn="ctr">
              <a:spcBef>
                <a:spcPct val="0"/>
              </a:spcBef>
              <a:buClrTx/>
              <a:buFontTx/>
              <a:buNone/>
            </a:pPr>
            <a:endParaRPr lang="en-US" altLang="en-US" sz="800">
              <a:latin typeface="Berlin Sans FB Demi" panose="020E0802020502020306" pitchFamily="34" charset="0"/>
            </a:endParaRPr>
          </a:p>
        </p:txBody>
      </p:sp>
      <p:sp>
        <p:nvSpPr>
          <p:cNvPr id="1576982" name="AutoShape 22"/>
          <p:cNvSpPr>
            <a:spLocks noChangeArrowheads="1"/>
          </p:cNvSpPr>
          <p:nvPr/>
        </p:nvSpPr>
        <p:spPr bwMode="auto">
          <a:xfrm rot="-2823999">
            <a:off x="865187" y="2084388"/>
            <a:ext cx="3806825" cy="1168400"/>
          </a:xfrm>
          <a:prstGeom prst="curvedDownArrow">
            <a:avLst>
              <a:gd name="adj1" fmla="val 65163"/>
              <a:gd name="adj2" fmla="val 130326"/>
              <a:gd name="adj3" fmla="val 33333"/>
            </a:avLst>
          </a:prstGeom>
          <a:gradFill rotWithShape="0">
            <a:gsLst>
              <a:gs pos="0">
                <a:srgbClr val="006600"/>
              </a:gs>
              <a:gs pos="100000">
                <a:srgbClr val="00FF00"/>
              </a:gs>
            </a:gsLst>
            <a:path path="rect">
              <a:fillToRect l="50000" t="50000" r="50000" b="50000"/>
            </a:path>
          </a:gradFill>
          <a:ln w="25400">
            <a:solidFill>
              <a:schemeClr val="tx1"/>
            </a:solidFill>
            <a:miter lim="800000"/>
            <a:headEnd/>
            <a:tailEnd/>
          </a:ln>
          <a:effectLst>
            <a:outerShdw dist="35921" dir="2700000" algn="ctr" rotWithShape="0">
              <a:schemeClr val="bg2"/>
            </a:outerShdw>
          </a:effectLst>
        </p:spPr>
        <p:txBody>
          <a:bodyPr wrap="none" anchor="ctr"/>
          <a:lstStyle>
            <a:lvl1pPr>
              <a:spcBef>
                <a:spcPct val="20000"/>
              </a:spcBef>
              <a:buClr>
                <a:schemeClr val="tx2"/>
              </a:buClr>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tx2"/>
              </a:buClr>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tx2"/>
              </a:buClr>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Arial" panose="020B0604020202020204" pitchFamily="34" charset="0"/>
                <a:cs typeface="Arial" panose="020B0604020202020204" pitchFamily="34" charset="0"/>
              </a:defRPr>
            </a:lvl9pPr>
          </a:lstStyle>
          <a:p>
            <a:pPr algn="ctr">
              <a:spcBef>
                <a:spcPct val="0"/>
              </a:spcBef>
              <a:buClrTx/>
              <a:buFontTx/>
              <a:buNone/>
            </a:pPr>
            <a:endParaRPr lang="en-US" altLang="en-US" sz="800">
              <a:latin typeface="Berlin Sans FB Demi" panose="020E0802020502020306" pitchFamily="34" charset="0"/>
            </a:endParaRPr>
          </a:p>
        </p:txBody>
      </p:sp>
      <p:sp>
        <p:nvSpPr>
          <p:cNvPr id="1576983" name="AutoShape 23"/>
          <p:cNvSpPr>
            <a:spLocks noChangeArrowheads="1"/>
          </p:cNvSpPr>
          <p:nvPr/>
        </p:nvSpPr>
        <p:spPr bwMode="auto">
          <a:xfrm rot="13497620" flipH="1">
            <a:off x="1785938" y="3071813"/>
            <a:ext cx="3036887" cy="806450"/>
          </a:xfrm>
          <a:prstGeom prst="curvedDownArrow">
            <a:avLst>
              <a:gd name="adj1" fmla="val 69161"/>
              <a:gd name="adj2" fmla="val 138339"/>
              <a:gd name="adj3" fmla="val 33333"/>
            </a:avLst>
          </a:prstGeom>
          <a:gradFill rotWithShape="0">
            <a:gsLst>
              <a:gs pos="0">
                <a:schemeClr val="hlink"/>
              </a:gs>
              <a:gs pos="100000">
                <a:srgbClr val="6600CC"/>
              </a:gs>
            </a:gsLst>
            <a:path path="rect">
              <a:fillToRect l="50000" t="50000" r="50000" b="50000"/>
            </a:path>
          </a:gradFill>
          <a:ln w="25400">
            <a:solidFill>
              <a:schemeClr val="tx1"/>
            </a:solidFill>
            <a:miter lim="800000"/>
            <a:headEnd/>
            <a:tailEnd/>
          </a:ln>
          <a:effectLst>
            <a:outerShdw dist="35921" dir="2700000" algn="ctr" rotWithShape="0">
              <a:schemeClr val="bg2"/>
            </a:outerShdw>
          </a:effectLst>
        </p:spPr>
        <p:txBody>
          <a:bodyPr wrap="none" anchor="ctr"/>
          <a:lstStyle>
            <a:lvl1pPr>
              <a:spcBef>
                <a:spcPct val="20000"/>
              </a:spcBef>
              <a:buClr>
                <a:schemeClr val="tx2"/>
              </a:buClr>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tx2"/>
              </a:buClr>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tx2"/>
              </a:buClr>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Arial" panose="020B0604020202020204" pitchFamily="34" charset="0"/>
                <a:cs typeface="Arial" panose="020B0604020202020204" pitchFamily="34" charset="0"/>
              </a:defRPr>
            </a:lvl9pPr>
          </a:lstStyle>
          <a:p>
            <a:pPr algn="ctr">
              <a:spcBef>
                <a:spcPct val="0"/>
              </a:spcBef>
              <a:buClrTx/>
              <a:buFontTx/>
              <a:buNone/>
            </a:pPr>
            <a:endParaRPr lang="en-US" altLang="en-US" sz="800">
              <a:latin typeface="Berlin Sans FB Demi" panose="020E0802020502020306" pitchFamily="34" charset="0"/>
            </a:endParaRPr>
          </a:p>
        </p:txBody>
      </p:sp>
      <p:sp>
        <p:nvSpPr>
          <p:cNvPr id="1576984" name="AutoShape 24"/>
          <p:cNvSpPr>
            <a:spLocks noChangeArrowheads="1"/>
          </p:cNvSpPr>
          <p:nvPr/>
        </p:nvSpPr>
        <p:spPr bwMode="auto">
          <a:xfrm>
            <a:off x="396875" y="1930400"/>
            <a:ext cx="2752725" cy="2641600"/>
          </a:xfrm>
          <a:prstGeom prst="octagon">
            <a:avLst>
              <a:gd name="adj" fmla="val 29287"/>
            </a:avLst>
          </a:prstGeom>
          <a:gradFill rotWithShape="0">
            <a:gsLst>
              <a:gs pos="0">
                <a:schemeClr val="folHlink"/>
              </a:gs>
              <a:gs pos="100000">
                <a:schemeClr val="bg2"/>
              </a:gs>
            </a:gsLst>
            <a:path path="shape">
              <a:fillToRect l="50000" t="50000" r="50000" b="50000"/>
            </a:path>
          </a:gradFill>
          <a:ln w="158750" cmpd="tri">
            <a:solidFill>
              <a:srgbClr val="00B0F0"/>
            </a:solidFill>
            <a:miter lim="800000"/>
            <a:headEnd/>
            <a:tailEnd/>
          </a:ln>
          <a:effectLst>
            <a:outerShdw dist="35921" dir="2700000" algn="ctr" rotWithShape="0">
              <a:schemeClr val="bg2"/>
            </a:outerShdw>
          </a:effectLst>
        </p:spPr>
        <p:txBody>
          <a:bodyPr wrap="none" anchor="ctr"/>
          <a:lstStyle>
            <a:lvl1pPr>
              <a:spcBef>
                <a:spcPct val="20000"/>
              </a:spcBef>
              <a:buClr>
                <a:schemeClr val="tx2"/>
              </a:buClr>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tx2"/>
              </a:buClr>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tx2"/>
              </a:buClr>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Arial" panose="020B0604020202020204" pitchFamily="34" charset="0"/>
                <a:cs typeface="Arial" panose="020B0604020202020204" pitchFamily="34" charset="0"/>
              </a:defRPr>
            </a:lvl9pPr>
          </a:lstStyle>
          <a:p>
            <a:pPr algn="ctr">
              <a:spcBef>
                <a:spcPct val="0"/>
              </a:spcBef>
              <a:buClrTx/>
              <a:buFontTx/>
              <a:buNone/>
            </a:pPr>
            <a:endParaRPr lang="en-US" altLang="en-US" sz="1000" b="0">
              <a:latin typeface="Arial Black" panose="020B0A04020102020204" pitchFamily="34" charset="0"/>
            </a:endParaRPr>
          </a:p>
        </p:txBody>
      </p:sp>
      <p:sp>
        <p:nvSpPr>
          <p:cNvPr id="1576985" name="Text Box 25"/>
          <p:cNvSpPr txBox="1">
            <a:spLocks noChangeArrowheads="1"/>
          </p:cNvSpPr>
          <p:nvPr/>
        </p:nvSpPr>
        <p:spPr bwMode="auto">
          <a:xfrm>
            <a:off x="315913" y="2297113"/>
            <a:ext cx="2835275" cy="1816100"/>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tx2"/>
              </a:buClr>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tx2"/>
              </a:buClr>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tx2"/>
              </a:buClr>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Arial" panose="020B0604020202020204" pitchFamily="34" charset="0"/>
                <a:cs typeface="Arial" panose="020B0604020202020204" pitchFamily="34" charset="0"/>
              </a:defRPr>
            </a:lvl9pPr>
          </a:lstStyle>
          <a:p>
            <a:pPr algn="ctr">
              <a:spcBef>
                <a:spcPct val="0"/>
              </a:spcBef>
              <a:buClrTx/>
              <a:buFontTx/>
              <a:buNone/>
            </a:pPr>
            <a:r>
              <a:rPr lang="en-US" altLang="en-US" sz="4000" dirty="0">
                <a:solidFill>
                  <a:srgbClr val="FF0000"/>
                </a:solidFill>
                <a:latin typeface="Berlin Sans FB Demi" panose="020E0802020502020306" pitchFamily="34" charset="0"/>
              </a:rPr>
              <a:t>SOP </a:t>
            </a:r>
          </a:p>
          <a:p>
            <a:pPr algn="ctr">
              <a:spcBef>
                <a:spcPct val="0"/>
              </a:spcBef>
              <a:buClrTx/>
              <a:buFontTx/>
              <a:buNone/>
            </a:pPr>
            <a:r>
              <a:rPr lang="en-US" altLang="en-US" sz="2400" dirty="0">
                <a:solidFill>
                  <a:srgbClr val="FF0000"/>
                </a:solidFill>
                <a:latin typeface="Berlin Sans FB Demi" panose="020E0802020502020306" pitchFamily="34" charset="0"/>
              </a:rPr>
              <a:t>FORUM  LLAJ</a:t>
            </a:r>
          </a:p>
          <a:p>
            <a:pPr algn="ctr">
              <a:spcBef>
                <a:spcPct val="0"/>
              </a:spcBef>
              <a:buClrTx/>
              <a:buFontTx/>
              <a:buNone/>
            </a:pPr>
            <a:r>
              <a:rPr lang="en-US" altLang="en-US" sz="2400" dirty="0">
                <a:solidFill>
                  <a:srgbClr val="FF0000"/>
                </a:solidFill>
                <a:latin typeface="Berlin Sans FB Demi" panose="020E0802020502020306" pitchFamily="34" charset="0"/>
              </a:rPr>
              <a:t> PROVINSI JAWA TIMUR</a:t>
            </a:r>
            <a:endParaRPr lang="en-US" altLang="en-US" sz="2400" b="0" dirty="0">
              <a:solidFill>
                <a:srgbClr val="FF0000"/>
              </a:solidFill>
              <a:latin typeface="Arial Black" panose="020B0A04020102020204" pitchFamily="34" charset="0"/>
            </a:endParaRPr>
          </a:p>
        </p:txBody>
      </p:sp>
      <p:sp>
        <p:nvSpPr>
          <p:cNvPr id="1576986" name="AutoShape 26"/>
          <p:cNvSpPr>
            <a:spLocks noChangeArrowheads="1"/>
          </p:cNvSpPr>
          <p:nvPr/>
        </p:nvSpPr>
        <p:spPr bwMode="auto">
          <a:xfrm>
            <a:off x="4267200" y="152400"/>
            <a:ext cx="4267200" cy="1600200"/>
          </a:xfrm>
          <a:prstGeom prst="roundRect">
            <a:avLst>
              <a:gd name="adj" fmla="val 16667"/>
            </a:avLst>
          </a:prstGeom>
          <a:gradFill rotWithShape="0">
            <a:gsLst>
              <a:gs pos="0">
                <a:schemeClr val="bg1"/>
              </a:gs>
              <a:gs pos="100000">
                <a:srgbClr val="3333FF"/>
              </a:gs>
            </a:gsLst>
            <a:path path="shape">
              <a:fillToRect l="50000" t="50000" r="50000" b="50000"/>
            </a:path>
          </a:gradFill>
          <a:ln w="76200" cmpd="thickThin">
            <a:solidFill>
              <a:srgbClr val="99CCFF"/>
            </a:solidFill>
            <a:round/>
            <a:headEnd/>
            <a:tailEnd/>
          </a:ln>
        </p:spPr>
        <p:txBody>
          <a:bodyPr wrap="none" anchor="ctr"/>
          <a:lstStyle>
            <a:lvl1pPr>
              <a:spcBef>
                <a:spcPct val="20000"/>
              </a:spcBef>
              <a:buClr>
                <a:schemeClr val="tx2"/>
              </a:buClr>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tx2"/>
              </a:buClr>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tx2"/>
              </a:buClr>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Arial" panose="020B0604020202020204" pitchFamily="34" charset="0"/>
                <a:cs typeface="Arial" panose="020B0604020202020204" pitchFamily="34" charset="0"/>
              </a:defRPr>
            </a:lvl9pPr>
          </a:lstStyle>
          <a:p>
            <a:pPr algn="ctr">
              <a:spcBef>
                <a:spcPct val="0"/>
              </a:spcBef>
              <a:buClrTx/>
              <a:buFontTx/>
              <a:buNone/>
            </a:pPr>
            <a:endParaRPr lang="en-US" altLang="en-US" sz="1000" b="0">
              <a:latin typeface="Arial Black" panose="020B0A04020102020204" pitchFamily="34" charset="0"/>
            </a:endParaRPr>
          </a:p>
        </p:txBody>
      </p:sp>
      <p:sp>
        <p:nvSpPr>
          <p:cNvPr id="1576987" name="Text Box 27"/>
          <p:cNvSpPr txBox="1">
            <a:spLocks noChangeArrowheads="1"/>
          </p:cNvSpPr>
          <p:nvPr/>
        </p:nvSpPr>
        <p:spPr bwMode="auto">
          <a:xfrm>
            <a:off x="4325938" y="150813"/>
            <a:ext cx="4257675" cy="1600200"/>
          </a:xfrm>
          <a:prstGeom prst="rect">
            <a:avLst/>
          </a:prstGeom>
          <a:noFill/>
          <a:ln>
            <a:noFill/>
          </a:ln>
          <a:effectLst>
            <a:outerShdw dist="28398" dir="20006097" algn="ctr" rotWithShape="0">
              <a:schemeClr val="bg2"/>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tx2"/>
              </a:buClr>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tx2"/>
              </a:buClr>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tx2"/>
              </a:buClr>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Arial" panose="020B0604020202020204" pitchFamily="34" charset="0"/>
                <a:cs typeface="Arial" panose="020B0604020202020204" pitchFamily="34" charset="0"/>
              </a:defRPr>
            </a:lvl9pPr>
          </a:lstStyle>
          <a:p>
            <a:pPr algn="just">
              <a:spcBef>
                <a:spcPct val="0"/>
              </a:spcBef>
              <a:spcAft>
                <a:spcPct val="40000"/>
              </a:spcAft>
              <a:buClrTx/>
              <a:buFontTx/>
              <a:buNone/>
            </a:pPr>
            <a:r>
              <a:rPr lang="en-US" altLang="en-US" sz="1400" dirty="0" err="1">
                <a:solidFill>
                  <a:srgbClr val="FF0000"/>
                </a:solidFill>
                <a:latin typeface="Berlin Sans FB Demi" panose="020E0802020502020306" pitchFamily="34" charset="0"/>
              </a:rPr>
              <a:t>Peran</a:t>
            </a:r>
            <a:r>
              <a:rPr lang="en-US" altLang="en-US" sz="1400" dirty="0">
                <a:solidFill>
                  <a:srgbClr val="FF0000"/>
                </a:solidFill>
                <a:latin typeface="Berlin Sans FB Demi" panose="020E0802020502020306" pitchFamily="34" charset="0"/>
              </a:rPr>
              <a:t> </a:t>
            </a:r>
            <a:r>
              <a:rPr lang="en-US" altLang="en-US" sz="1400" dirty="0" err="1">
                <a:solidFill>
                  <a:srgbClr val="FF0000"/>
                </a:solidFill>
                <a:latin typeface="Berlin Sans FB Demi" panose="020E0802020502020306" pitchFamily="34" charset="0"/>
              </a:rPr>
              <a:t>utama</a:t>
            </a:r>
            <a:r>
              <a:rPr lang="en-US" altLang="en-US" sz="1400" dirty="0">
                <a:solidFill>
                  <a:srgbClr val="FF0000"/>
                </a:solidFill>
                <a:latin typeface="Berlin Sans FB Demi" panose="020E0802020502020306" pitchFamily="34" charset="0"/>
              </a:rPr>
              <a:t> </a:t>
            </a:r>
            <a:r>
              <a:rPr lang="en-US" altLang="en-US" sz="1400" dirty="0" err="1">
                <a:solidFill>
                  <a:srgbClr val="FF0000"/>
                </a:solidFill>
                <a:latin typeface="Berlin Sans FB Demi" panose="020E0802020502020306" pitchFamily="34" charset="0"/>
              </a:rPr>
              <a:t>dari</a:t>
            </a:r>
            <a:r>
              <a:rPr lang="en-US" altLang="en-US" sz="1400" dirty="0">
                <a:solidFill>
                  <a:srgbClr val="FF0000"/>
                </a:solidFill>
                <a:latin typeface="Berlin Sans FB Demi" panose="020E0802020502020306" pitchFamily="34" charset="0"/>
              </a:rPr>
              <a:t> FLLAJ </a:t>
            </a:r>
            <a:r>
              <a:rPr lang="en-US" altLang="en-US" sz="1400" dirty="0" err="1">
                <a:solidFill>
                  <a:srgbClr val="FF0000"/>
                </a:solidFill>
                <a:latin typeface="Berlin Sans FB Demi" panose="020E0802020502020306" pitchFamily="34" charset="0"/>
              </a:rPr>
              <a:t>Provinsi</a:t>
            </a:r>
            <a:r>
              <a:rPr lang="en-US" altLang="en-US" sz="1400" dirty="0">
                <a:solidFill>
                  <a:srgbClr val="FF0000"/>
                </a:solidFill>
                <a:latin typeface="Berlin Sans FB Demi" panose="020E0802020502020306" pitchFamily="34" charset="0"/>
              </a:rPr>
              <a:t> </a:t>
            </a:r>
            <a:r>
              <a:rPr lang="en-US" altLang="en-US" sz="1400" dirty="0" err="1">
                <a:solidFill>
                  <a:srgbClr val="FF0000"/>
                </a:solidFill>
                <a:latin typeface="Berlin Sans FB Demi" panose="020E0802020502020306" pitchFamily="34" charset="0"/>
              </a:rPr>
              <a:t>Jawa</a:t>
            </a:r>
            <a:r>
              <a:rPr lang="en-US" altLang="en-US" sz="1400" dirty="0">
                <a:solidFill>
                  <a:srgbClr val="FF0000"/>
                </a:solidFill>
                <a:latin typeface="Berlin Sans FB Demi" panose="020E0802020502020306" pitchFamily="34" charset="0"/>
              </a:rPr>
              <a:t> </a:t>
            </a:r>
            <a:r>
              <a:rPr lang="en-US" altLang="en-US" sz="1400" dirty="0" err="1">
                <a:solidFill>
                  <a:srgbClr val="FF0000"/>
                </a:solidFill>
                <a:latin typeface="Berlin Sans FB Demi" panose="020E0802020502020306" pitchFamily="34" charset="0"/>
              </a:rPr>
              <a:t>Timur</a:t>
            </a:r>
            <a:r>
              <a:rPr lang="en-US" altLang="en-US" sz="1400" dirty="0">
                <a:solidFill>
                  <a:srgbClr val="FF0000"/>
                </a:solidFill>
                <a:latin typeface="Berlin Sans FB Demi" panose="020E0802020502020306" pitchFamily="34" charset="0"/>
              </a:rPr>
              <a:t> </a:t>
            </a:r>
            <a:r>
              <a:rPr lang="en-US" altLang="en-US" sz="1400" dirty="0" err="1">
                <a:solidFill>
                  <a:srgbClr val="FF0000"/>
                </a:solidFill>
                <a:latin typeface="Berlin Sans FB Demi" panose="020E0802020502020306" pitchFamily="34" charset="0"/>
              </a:rPr>
              <a:t>adalah</a:t>
            </a:r>
            <a:r>
              <a:rPr lang="en-US" altLang="en-US" sz="1400" dirty="0">
                <a:solidFill>
                  <a:srgbClr val="FF0000"/>
                </a:solidFill>
                <a:latin typeface="Berlin Sans FB Demi" panose="020E0802020502020306" pitchFamily="34" charset="0"/>
              </a:rPr>
              <a:t> </a:t>
            </a:r>
            <a:r>
              <a:rPr lang="en-US" altLang="en-US" sz="1400" dirty="0" err="1">
                <a:solidFill>
                  <a:srgbClr val="FF0000"/>
                </a:solidFill>
                <a:latin typeface="Berlin Sans FB Demi" panose="020E0802020502020306" pitchFamily="34" charset="0"/>
              </a:rPr>
              <a:t>mengkoordinasikan</a:t>
            </a:r>
            <a:r>
              <a:rPr lang="en-US" altLang="en-US" sz="1400" dirty="0">
                <a:solidFill>
                  <a:srgbClr val="FF0000"/>
                </a:solidFill>
                <a:latin typeface="Berlin Sans FB Demi" panose="020E0802020502020306" pitchFamily="34" charset="0"/>
              </a:rPr>
              <a:t> </a:t>
            </a:r>
            <a:r>
              <a:rPr lang="en-US" altLang="en-US" sz="1400" dirty="0" err="1">
                <a:solidFill>
                  <a:srgbClr val="FF0000"/>
                </a:solidFill>
                <a:latin typeface="Berlin Sans FB Demi" panose="020E0802020502020306" pitchFamily="34" charset="0"/>
              </a:rPr>
              <a:t>berbagai</a:t>
            </a:r>
            <a:r>
              <a:rPr lang="en-US" altLang="en-US" sz="1400" dirty="0">
                <a:solidFill>
                  <a:srgbClr val="FF0000"/>
                </a:solidFill>
                <a:latin typeface="Berlin Sans FB Demi" panose="020E0802020502020306" pitchFamily="34" charset="0"/>
              </a:rPr>
              <a:t> </a:t>
            </a:r>
            <a:r>
              <a:rPr lang="en-US" altLang="en-US" sz="1400" dirty="0" err="1">
                <a:solidFill>
                  <a:srgbClr val="FF0000"/>
                </a:solidFill>
                <a:latin typeface="Berlin Sans FB Demi" panose="020E0802020502020306" pitchFamily="34" charset="0"/>
              </a:rPr>
              <a:t>lembaga</a:t>
            </a:r>
            <a:r>
              <a:rPr lang="en-US" altLang="en-US" sz="1400" dirty="0">
                <a:solidFill>
                  <a:srgbClr val="FF0000"/>
                </a:solidFill>
                <a:latin typeface="Berlin Sans FB Demi" panose="020E0802020502020306" pitchFamily="34" charset="0"/>
              </a:rPr>
              <a:t> yang </a:t>
            </a:r>
            <a:r>
              <a:rPr lang="en-US" altLang="en-US" sz="1400" dirty="0" err="1">
                <a:solidFill>
                  <a:srgbClr val="FF0000"/>
                </a:solidFill>
                <a:latin typeface="Berlin Sans FB Demi" panose="020E0802020502020306" pitchFamily="34" charset="0"/>
              </a:rPr>
              <a:t>perlu</a:t>
            </a:r>
            <a:r>
              <a:rPr lang="en-US" altLang="en-US" sz="1400" dirty="0">
                <a:solidFill>
                  <a:srgbClr val="FF0000"/>
                </a:solidFill>
                <a:latin typeface="Berlin Sans FB Demi" panose="020E0802020502020306" pitchFamily="34" charset="0"/>
              </a:rPr>
              <a:t> </a:t>
            </a:r>
            <a:r>
              <a:rPr lang="en-US" altLang="en-US" sz="1400" dirty="0" err="1">
                <a:solidFill>
                  <a:srgbClr val="FF0000"/>
                </a:solidFill>
                <a:latin typeface="Berlin Sans FB Demi" panose="020E0802020502020306" pitchFamily="34" charset="0"/>
              </a:rPr>
              <a:t>diintegrasikan</a:t>
            </a:r>
            <a:r>
              <a:rPr lang="en-US" altLang="en-US" sz="1400" dirty="0">
                <a:solidFill>
                  <a:srgbClr val="FF0000"/>
                </a:solidFill>
                <a:latin typeface="Berlin Sans FB Demi" panose="020E0802020502020306" pitchFamily="34" charset="0"/>
              </a:rPr>
              <a:t> </a:t>
            </a:r>
            <a:r>
              <a:rPr lang="en-US" altLang="en-US" sz="1400" dirty="0" err="1">
                <a:solidFill>
                  <a:srgbClr val="FF0000"/>
                </a:solidFill>
                <a:latin typeface="Berlin Sans FB Demi" panose="020E0802020502020306" pitchFamily="34" charset="0"/>
              </a:rPr>
              <a:t>untuk</a:t>
            </a:r>
            <a:r>
              <a:rPr lang="en-US" altLang="en-US" sz="1400" dirty="0">
                <a:solidFill>
                  <a:srgbClr val="FF0000"/>
                </a:solidFill>
                <a:latin typeface="Berlin Sans FB Demi" panose="020E0802020502020306" pitchFamily="34" charset="0"/>
              </a:rPr>
              <a:t> </a:t>
            </a:r>
            <a:r>
              <a:rPr lang="en-US" altLang="en-US" sz="1400" dirty="0" err="1">
                <a:solidFill>
                  <a:srgbClr val="FF0000"/>
                </a:solidFill>
                <a:latin typeface="Berlin Sans FB Demi" panose="020E0802020502020306" pitchFamily="34" charset="0"/>
              </a:rPr>
              <a:t>membuat</a:t>
            </a:r>
            <a:r>
              <a:rPr lang="en-US" altLang="en-US" sz="1400" dirty="0">
                <a:solidFill>
                  <a:srgbClr val="FF0000"/>
                </a:solidFill>
                <a:latin typeface="Berlin Sans FB Demi" panose="020E0802020502020306" pitchFamily="34" charset="0"/>
              </a:rPr>
              <a:t> </a:t>
            </a:r>
            <a:r>
              <a:rPr lang="en-US" altLang="en-US" sz="1400" dirty="0" err="1">
                <a:solidFill>
                  <a:srgbClr val="FF0000"/>
                </a:solidFill>
                <a:latin typeface="Berlin Sans FB Demi" panose="020E0802020502020306" pitchFamily="34" charset="0"/>
              </a:rPr>
              <a:t>perencanaan</a:t>
            </a:r>
            <a:r>
              <a:rPr lang="en-US" altLang="en-US" sz="1400" dirty="0">
                <a:solidFill>
                  <a:srgbClr val="FF0000"/>
                </a:solidFill>
                <a:latin typeface="Berlin Sans FB Demi" panose="020E0802020502020306" pitchFamily="34" charset="0"/>
              </a:rPr>
              <a:t> </a:t>
            </a:r>
            <a:r>
              <a:rPr lang="en-US" altLang="en-US" sz="1400" dirty="0" err="1">
                <a:solidFill>
                  <a:srgbClr val="FF0000"/>
                </a:solidFill>
                <a:latin typeface="Berlin Sans FB Demi" panose="020E0802020502020306" pitchFamily="34" charset="0"/>
              </a:rPr>
              <a:t>dan</a:t>
            </a:r>
            <a:r>
              <a:rPr lang="en-US" altLang="en-US" sz="1400" dirty="0">
                <a:solidFill>
                  <a:srgbClr val="FF0000"/>
                </a:solidFill>
                <a:latin typeface="Berlin Sans FB Demi" panose="020E0802020502020306" pitchFamily="34" charset="0"/>
              </a:rPr>
              <a:t> </a:t>
            </a:r>
            <a:r>
              <a:rPr lang="en-US" altLang="en-US" sz="1400" dirty="0" err="1">
                <a:solidFill>
                  <a:srgbClr val="FF0000"/>
                </a:solidFill>
                <a:latin typeface="Berlin Sans FB Demi" panose="020E0802020502020306" pitchFamily="34" charset="0"/>
              </a:rPr>
              <a:t>pengelolaan</a:t>
            </a:r>
            <a:r>
              <a:rPr lang="en-US" altLang="en-US" sz="1400" dirty="0">
                <a:solidFill>
                  <a:srgbClr val="FF0000"/>
                </a:solidFill>
                <a:latin typeface="Berlin Sans FB Demi" panose="020E0802020502020306" pitchFamily="34" charset="0"/>
              </a:rPr>
              <a:t> </a:t>
            </a:r>
            <a:r>
              <a:rPr lang="en-US" altLang="en-US" sz="1400" dirty="0" err="1">
                <a:solidFill>
                  <a:srgbClr val="FF0000"/>
                </a:solidFill>
                <a:latin typeface="Berlin Sans FB Demi" panose="020E0802020502020306" pitchFamily="34" charset="0"/>
              </a:rPr>
              <a:t>infrastruktur</a:t>
            </a:r>
            <a:r>
              <a:rPr lang="en-US" altLang="en-US" sz="1400" dirty="0">
                <a:solidFill>
                  <a:srgbClr val="FF0000"/>
                </a:solidFill>
                <a:latin typeface="Berlin Sans FB Demi" panose="020E0802020502020306" pitchFamily="34" charset="0"/>
              </a:rPr>
              <a:t> </a:t>
            </a:r>
            <a:r>
              <a:rPr lang="en-US" altLang="en-US" sz="1400" dirty="0" err="1">
                <a:solidFill>
                  <a:srgbClr val="FF0000"/>
                </a:solidFill>
                <a:latin typeface="Berlin Sans FB Demi" panose="020E0802020502020306" pitchFamily="34" charset="0"/>
              </a:rPr>
              <a:t>jalan</a:t>
            </a:r>
            <a:r>
              <a:rPr lang="en-US" altLang="en-US" sz="1400" dirty="0">
                <a:solidFill>
                  <a:srgbClr val="FF0000"/>
                </a:solidFill>
                <a:latin typeface="Berlin Sans FB Demi" panose="020E0802020502020306" pitchFamily="34" charset="0"/>
              </a:rPr>
              <a:t> yang </a:t>
            </a:r>
            <a:r>
              <a:rPr lang="en-US" altLang="en-US" sz="1400" dirty="0" err="1">
                <a:solidFill>
                  <a:srgbClr val="FF0000"/>
                </a:solidFill>
                <a:latin typeface="Berlin Sans FB Demi" panose="020E0802020502020306" pitchFamily="34" charset="0"/>
              </a:rPr>
              <a:t>lebih</a:t>
            </a:r>
            <a:r>
              <a:rPr lang="en-US" altLang="en-US" sz="1400" dirty="0">
                <a:solidFill>
                  <a:srgbClr val="FF0000"/>
                </a:solidFill>
                <a:latin typeface="Berlin Sans FB Demi" panose="020E0802020502020306" pitchFamily="34" charset="0"/>
              </a:rPr>
              <a:t> </a:t>
            </a:r>
            <a:r>
              <a:rPr lang="en-US" altLang="en-US" sz="1400" dirty="0" err="1">
                <a:solidFill>
                  <a:srgbClr val="FF0000"/>
                </a:solidFill>
                <a:latin typeface="Berlin Sans FB Demi" panose="020E0802020502020306" pitchFamily="34" charset="0"/>
              </a:rPr>
              <a:t>efektif</a:t>
            </a:r>
            <a:r>
              <a:rPr lang="en-US" altLang="en-US" sz="1400" dirty="0">
                <a:solidFill>
                  <a:srgbClr val="FF0000"/>
                </a:solidFill>
                <a:latin typeface="Berlin Sans FB Demi" panose="020E0802020502020306" pitchFamily="34" charset="0"/>
              </a:rPr>
              <a:t> </a:t>
            </a:r>
            <a:r>
              <a:rPr lang="en-US" altLang="en-US" sz="1400" dirty="0" err="1">
                <a:solidFill>
                  <a:srgbClr val="FF0000"/>
                </a:solidFill>
                <a:latin typeface="Berlin Sans FB Demi" panose="020E0802020502020306" pitchFamily="34" charset="0"/>
              </a:rPr>
              <a:t>dan</a:t>
            </a:r>
            <a:r>
              <a:rPr lang="en-US" altLang="en-US" sz="1400" dirty="0">
                <a:solidFill>
                  <a:srgbClr val="FF0000"/>
                </a:solidFill>
                <a:latin typeface="Berlin Sans FB Demi" panose="020E0802020502020306" pitchFamily="34" charset="0"/>
              </a:rPr>
              <a:t> </a:t>
            </a:r>
            <a:r>
              <a:rPr lang="en-US" altLang="en-US" sz="1400" dirty="0" err="1">
                <a:solidFill>
                  <a:srgbClr val="FF0000"/>
                </a:solidFill>
                <a:latin typeface="Berlin Sans FB Demi" panose="020E0802020502020306" pitchFamily="34" charset="0"/>
              </a:rPr>
              <a:t>efisien</a:t>
            </a:r>
            <a:r>
              <a:rPr lang="en-US" altLang="en-US" sz="1400" dirty="0">
                <a:solidFill>
                  <a:srgbClr val="FF0000"/>
                </a:solidFill>
                <a:latin typeface="Berlin Sans FB Demi" panose="020E0802020502020306" pitchFamily="34" charset="0"/>
              </a:rPr>
              <a:t>, </a:t>
            </a:r>
            <a:r>
              <a:rPr lang="en-US" altLang="en-US" sz="1400" dirty="0" err="1">
                <a:solidFill>
                  <a:srgbClr val="FF0000"/>
                </a:solidFill>
                <a:latin typeface="Berlin Sans FB Demi" panose="020E0802020502020306" pitchFamily="34" charset="0"/>
              </a:rPr>
              <a:t>dan</a:t>
            </a:r>
            <a:r>
              <a:rPr lang="en-US" altLang="en-US" sz="1400" dirty="0">
                <a:solidFill>
                  <a:srgbClr val="FF0000"/>
                </a:solidFill>
                <a:latin typeface="Berlin Sans FB Demi" panose="020E0802020502020306" pitchFamily="34" charset="0"/>
              </a:rPr>
              <a:t> </a:t>
            </a:r>
            <a:r>
              <a:rPr lang="en-US" altLang="en-US" sz="1400" dirty="0" err="1">
                <a:solidFill>
                  <a:srgbClr val="FF0000"/>
                </a:solidFill>
                <a:latin typeface="Berlin Sans FB Demi" panose="020E0802020502020306" pitchFamily="34" charset="0"/>
              </a:rPr>
              <a:t>untuk</a:t>
            </a:r>
            <a:r>
              <a:rPr lang="en-US" altLang="en-US" sz="1400" dirty="0">
                <a:solidFill>
                  <a:srgbClr val="FF0000"/>
                </a:solidFill>
                <a:latin typeface="Berlin Sans FB Demi" panose="020E0802020502020306" pitchFamily="34" charset="0"/>
              </a:rPr>
              <a:t> </a:t>
            </a:r>
            <a:r>
              <a:rPr lang="en-US" altLang="en-US" sz="1400" dirty="0" err="1">
                <a:solidFill>
                  <a:srgbClr val="FF0000"/>
                </a:solidFill>
                <a:latin typeface="Berlin Sans FB Demi" panose="020E0802020502020306" pitchFamily="34" charset="0"/>
              </a:rPr>
              <a:t>mengatasi</a:t>
            </a:r>
            <a:r>
              <a:rPr lang="en-US" altLang="en-US" sz="1400" dirty="0">
                <a:solidFill>
                  <a:srgbClr val="FF0000"/>
                </a:solidFill>
                <a:latin typeface="Berlin Sans FB Demi" panose="020E0802020502020306" pitchFamily="34" charset="0"/>
              </a:rPr>
              <a:t> </a:t>
            </a:r>
            <a:r>
              <a:rPr lang="en-US" altLang="en-US" sz="1400" dirty="0" err="1">
                <a:solidFill>
                  <a:srgbClr val="FF0000"/>
                </a:solidFill>
                <a:latin typeface="Berlin Sans FB Demi" panose="020E0802020502020306" pitchFamily="34" charset="0"/>
              </a:rPr>
              <a:t>masalah</a:t>
            </a:r>
            <a:r>
              <a:rPr lang="en-US" altLang="en-US" sz="1400" dirty="0">
                <a:solidFill>
                  <a:srgbClr val="FF0000"/>
                </a:solidFill>
                <a:latin typeface="Berlin Sans FB Demi" panose="020E0802020502020306" pitchFamily="34" charset="0"/>
              </a:rPr>
              <a:t> </a:t>
            </a:r>
            <a:r>
              <a:rPr lang="en-US" altLang="en-US" sz="1400" dirty="0" err="1">
                <a:solidFill>
                  <a:srgbClr val="FF0000"/>
                </a:solidFill>
                <a:latin typeface="Berlin Sans FB Demi" panose="020E0802020502020306" pitchFamily="34" charset="0"/>
              </a:rPr>
              <a:t>lalu</a:t>
            </a:r>
            <a:r>
              <a:rPr lang="en-US" altLang="en-US" sz="1400" dirty="0">
                <a:solidFill>
                  <a:srgbClr val="FF0000"/>
                </a:solidFill>
                <a:latin typeface="Berlin Sans FB Demi" panose="020E0802020502020306" pitchFamily="34" charset="0"/>
              </a:rPr>
              <a:t> </a:t>
            </a:r>
            <a:r>
              <a:rPr lang="en-US" altLang="en-US" sz="1400" dirty="0" err="1">
                <a:solidFill>
                  <a:srgbClr val="FF0000"/>
                </a:solidFill>
                <a:latin typeface="Berlin Sans FB Demi" panose="020E0802020502020306" pitchFamily="34" charset="0"/>
              </a:rPr>
              <a:t>lintas</a:t>
            </a:r>
            <a:r>
              <a:rPr lang="en-US" altLang="en-US" sz="1400" dirty="0">
                <a:solidFill>
                  <a:srgbClr val="FF0000"/>
                </a:solidFill>
                <a:latin typeface="Berlin Sans FB Demi" panose="020E0802020502020306" pitchFamily="34" charset="0"/>
              </a:rPr>
              <a:t> </a:t>
            </a:r>
            <a:r>
              <a:rPr lang="en-US" altLang="en-US" sz="1400" dirty="0" err="1">
                <a:solidFill>
                  <a:srgbClr val="FF0000"/>
                </a:solidFill>
                <a:latin typeface="Berlin Sans FB Demi" panose="020E0802020502020306" pitchFamily="34" charset="0"/>
              </a:rPr>
              <a:t>jalan</a:t>
            </a:r>
            <a:r>
              <a:rPr lang="en-US" altLang="en-US" sz="1400" dirty="0">
                <a:solidFill>
                  <a:srgbClr val="FF0000"/>
                </a:solidFill>
                <a:latin typeface="Berlin Sans FB Demi" panose="020E0802020502020306" pitchFamily="34" charset="0"/>
              </a:rPr>
              <a:t> </a:t>
            </a:r>
            <a:r>
              <a:rPr lang="en-US" altLang="en-US" sz="1400" dirty="0" err="1">
                <a:solidFill>
                  <a:srgbClr val="FF0000"/>
                </a:solidFill>
                <a:latin typeface="Berlin Sans FB Demi" panose="020E0802020502020306" pitchFamily="34" charset="0"/>
              </a:rPr>
              <a:t>dan</a:t>
            </a:r>
            <a:r>
              <a:rPr lang="en-US" altLang="en-US" sz="1400" dirty="0">
                <a:solidFill>
                  <a:srgbClr val="FF0000"/>
                </a:solidFill>
                <a:latin typeface="Berlin Sans FB Demi" panose="020E0802020502020306" pitchFamily="34" charset="0"/>
              </a:rPr>
              <a:t> </a:t>
            </a:r>
            <a:r>
              <a:rPr lang="en-US" altLang="en-US" sz="1400" dirty="0" err="1">
                <a:solidFill>
                  <a:srgbClr val="FF0000"/>
                </a:solidFill>
                <a:latin typeface="Berlin Sans FB Demi" panose="020E0802020502020306" pitchFamily="34" charset="0"/>
              </a:rPr>
              <a:t>transportasi</a:t>
            </a:r>
            <a:r>
              <a:rPr lang="en-US" altLang="en-US" sz="1400" dirty="0">
                <a:solidFill>
                  <a:srgbClr val="FF0000"/>
                </a:solidFill>
                <a:latin typeface="Berlin Sans FB Demi" panose="020E0802020502020306" pitchFamily="34" charset="0"/>
              </a:rPr>
              <a:t> yang </a:t>
            </a:r>
            <a:r>
              <a:rPr lang="en-US" altLang="en-US" sz="1400" dirty="0" err="1">
                <a:solidFill>
                  <a:srgbClr val="FF0000"/>
                </a:solidFill>
                <a:latin typeface="Berlin Sans FB Demi" panose="020E0802020502020306" pitchFamily="34" charset="0"/>
              </a:rPr>
              <a:t>terjadi</a:t>
            </a:r>
            <a:r>
              <a:rPr lang="en-US" altLang="en-US" sz="1400" dirty="0">
                <a:solidFill>
                  <a:srgbClr val="FF0000"/>
                </a:solidFill>
                <a:latin typeface="Berlin Sans FB Demi" panose="020E0802020502020306" pitchFamily="34" charset="0"/>
              </a:rPr>
              <a:t> di </a:t>
            </a:r>
            <a:r>
              <a:rPr lang="en-US" altLang="en-US" sz="1400" dirty="0" err="1">
                <a:solidFill>
                  <a:srgbClr val="FF0000"/>
                </a:solidFill>
                <a:latin typeface="Berlin Sans FB Demi" panose="020E0802020502020306" pitchFamily="34" charset="0"/>
              </a:rPr>
              <a:t>Provinsi</a:t>
            </a:r>
            <a:r>
              <a:rPr lang="en-US" altLang="en-US" sz="1400" dirty="0">
                <a:solidFill>
                  <a:srgbClr val="FF0000"/>
                </a:solidFill>
                <a:latin typeface="Berlin Sans FB Demi" panose="020E0802020502020306" pitchFamily="34" charset="0"/>
              </a:rPr>
              <a:t> </a:t>
            </a:r>
            <a:r>
              <a:rPr lang="en-US" altLang="en-US" sz="1400" dirty="0" err="1">
                <a:solidFill>
                  <a:srgbClr val="FF0000"/>
                </a:solidFill>
                <a:latin typeface="Berlin Sans FB Demi" panose="020E0802020502020306" pitchFamily="34" charset="0"/>
              </a:rPr>
              <a:t>Jawa</a:t>
            </a:r>
            <a:r>
              <a:rPr lang="en-US" altLang="en-US" sz="1400" dirty="0">
                <a:solidFill>
                  <a:srgbClr val="FF0000"/>
                </a:solidFill>
                <a:latin typeface="Berlin Sans FB Demi" panose="020E0802020502020306" pitchFamily="34" charset="0"/>
              </a:rPr>
              <a:t> </a:t>
            </a:r>
            <a:r>
              <a:rPr lang="en-US" altLang="en-US" sz="1400" dirty="0" err="1">
                <a:solidFill>
                  <a:srgbClr val="FF0000"/>
                </a:solidFill>
                <a:latin typeface="Berlin Sans FB Demi" panose="020E0802020502020306" pitchFamily="34" charset="0"/>
              </a:rPr>
              <a:t>Timur</a:t>
            </a:r>
            <a:endParaRPr lang="en-US" altLang="en-US" sz="1400" dirty="0">
              <a:solidFill>
                <a:srgbClr val="FF0000"/>
              </a:solidFill>
              <a:latin typeface="Arial Narrow" panose="020B0606020202030204" pitchFamily="34" charset="0"/>
            </a:endParaRPr>
          </a:p>
        </p:txBody>
      </p:sp>
      <p:sp>
        <p:nvSpPr>
          <p:cNvPr id="17" name="AutoShape 13"/>
          <p:cNvSpPr>
            <a:spLocks noChangeArrowheads="1"/>
          </p:cNvSpPr>
          <p:nvPr/>
        </p:nvSpPr>
        <p:spPr bwMode="auto">
          <a:xfrm>
            <a:off x="4573588" y="6151563"/>
            <a:ext cx="4054475" cy="604837"/>
          </a:xfrm>
          <a:prstGeom prst="roundRect">
            <a:avLst>
              <a:gd name="adj" fmla="val 16667"/>
            </a:avLst>
          </a:prstGeom>
          <a:solidFill>
            <a:schemeClr val="accent5">
              <a:lumMod val="10000"/>
            </a:schemeClr>
          </a:solidFill>
          <a:ln w="76200" cmpd="thickThin">
            <a:solidFill>
              <a:srgbClr val="FFCCFF"/>
            </a:solidFill>
            <a:round/>
            <a:headEnd/>
            <a:tailEnd/>
          </a:ln>
          <a:effectLst>
            <a:outerShdw dist="35921" dir="2700000" algn="ctr" rotWithShape="0">
              <a:schemeClr val="bg2"/>
            </a:outerShdw>
          </a:effectLst>
        </p:spPr>
        <p:txBody>
          <a:bodyPr wrap="none" anchor="ctr"/>
          <a:lstStyle/>
          <a:p>
            <a:pPr algn="ctr">
              <a:defRPr/>
            </a:pPr>
            <a:endParaRPr lang="en-US" sz="1000" b="0">
              <a:latin typeface="Arial Black" pitchFamily="34" charset="0"/>
            </a:endParaRPr>
          </a:p>
        </p:txBody>
      </p:sp>
      <p:sp>
        <p:nvSpPr>
          <p:cNvPr id="19" name="Rectangle 18"/>
          <p:cNvSpPr/>
          <p:nvPr/>
        </p:nvSpPr>
        <p:spPr>
          <a:xfrm>
            <a:off x="4282540" y="1802825"/>
            <a:ext cx="4291208" cy="1815882"/>
          </a:xfrm>
          <a:prstGeom prst="rect">
            <a:avLst/>
          </a:prstGeom>
        </p:spPr>
        <p:txBody>
          <a:bodyPr wrap="square">
            <a:spAutoFit/>
          </a:bodyPr>
          <a:lstStyle/>
          <a:p>
            <a:pPr algn="just">
              <a:spcAft>
                <a:spcPct val="40000"/>
              </a:spcAft>
              <a:defRPr/>
            </a:pPr>
            <a:r>
              <a:rPr lang="en-US" sz="1400" b="1" dirty="0" err="1">
                <a:solidFill>
                  <a:schemeClr val="bg1"/>
                </a:solidFill>
              </a:rPr>
              <a:t>Keanggotaan</a:t>
            </a:r>
            <a:r>
              <a:rPr lang="en-US" sz="1400" b="1" dirty="0">
                <a:solidFill>
                  <a:schemeClr val="bg1"/>
                </a:solidFill>
              </a:rPr>
              <a:t> FLLAJ Prov. </a:t>
            </a:r>
            <a:r>
              <a:rPr lang="en-US" sz="1400" b="1" dirty="0" err="1">
                <a:solidFill>
                  <a:schemeClr val="bg1"/>
                </a:solidFill>
              </a:rPr>
              <a:t>Jatim</a:t>
            </a:r>
            <a:r>
              <a:rPr lang="en-US" sz="1400" b="1" dirty="0">
                <a:solidFill>
                  <a:schemeClr val="bg1"/>
                </a:solidFill>
              </a:rPr>
              <a:t>  </a:t>
            </a:r>
            <a:r>
              <a:rPr lang="en-US" sz="1400" b="1" dirty="0" err="1">
                <a:solidFill>
                  <a:schemeClr val="bg1"/>
                </a:solidFill>
              </a:rPr>
              <a:t>dibentuk</a:t>
            </a:r>
            <a:r>
              <a:rPr lang="en-US" sz="1400" b="1" dirty="0">
                <a:solidFill>
                  <a:schemeClr val="bg1"/>
                </a:solidFill>
              </a:rPr>
              <a:t> </a:t>
            </a:r>
            <a:r>
              <a:rPr lang="en-US" sz="1400" b="1" dirty="0" err="1" smtClean="0">
                <a:solidFill>
                  <a:schemeClr val="bg1"/>
                </a:solidFill>
              </a:rPr>
              <a:t>berdasarkan</a:t>
            </a:r>
            <a:r>
              <a:rPr lang="en-US" sz="1400" b="1" dirty="0" smtClean="0">
                <a:solidFill>
                  <a:schemeClr val="bg1"/>
                </a:solidFill>
              </a:rPr>
              <a:t> </a:t>
            </a:r>
            <a:r>
              <a:rPr lang="en-US" sz="1400" b="1" dirty="0" err="1" smtClean="0">
                <a:solidFill>
                  <a:schemeClr val="bg1"/>
                </a:solidFill>
              </a:rPr>
              <a:t>partisipasi</a:t>
            </a:r>
            <a:r>
              <a:rPr lang="en-US" sz="1400" b="1" dirty="0" smtClean="0">
                <a:solidFill>
                  <a:schemeClr val="bg1"/>
                </a:solidFill>
              </a:rPr>
              <a:t> </a:t>
            </a:r>
            <a:r>
              <a:rPr lang="en-US" sz="1400" b="1" dirty="0" err="1">
                <a:solidFill>
                  <a:schemeClr val="bg1"/>
                </a:solidFill>
              </a:rPr>
              <a:t>lembaga</a:t>
            </a:r>
            <a:r>
              <a:rPr lang="en-US" sz="1400" b="1" dirty="0">
                <a:solidFill>
                  <a:schemeClr val="bg1"/>
                </a:solidFill>
              </a:rPr>
              <a:t>/</a:t>
            </a:r>
            <a:r>
              <a:rPr lang="en-US" sz="1400" b="1" dirty="0" err="1">
                <a:solidFill>
                  <a:schemeClr val="bg1"/>
                </a:solidFill>
              </a:rPr>
              <a:t>organisasi</a:t>
            </a:r>
            <a:r>
              <a:rPr lang="en-US" sz="1400" b="1" dirty="0">
                <a:solidFill>
                  <a:schemeClr val="bg1"/>
                </a:solidFill>
              </a:rPr>
              <a:t> yang </a:t>
            </a:r>
            <a:r>
              <a:rPr lang="en-US" sz="1400" b="1" dirty="0" err="1">
                <a:solidFill>
                  <a:schemeClr val="bg1"/>
                </a:solidFill>
              </a:rPr>
              <a:t>terlibat</a:t>
            </a:r>
            <a:r>
              <a:rPr lang="en-US" sz="1400" b="1" dirty="0">
                <a:solidFill>
                  <a:schemeClr val="bg1"/>
                </a:solidFill>
              </a:rPr>
              <a:t> </a:t>
            </a:r>
            <a:r>
              <a:rPr lang="en-US" sz="1400" b="1" dirty="0" err="1" smtClean="0">
                <a:solidFill>
                  <a:schemeClr val="bg1"/>
                </a:solidFill>
              </a:rPr>
              <a:t>dalam</a:t>
            </a:r>
            <a:r>
              <a:rPr lang="en-US" sz="1400" b="1" dirty="0" smtClean="0">
                <a:solidFill>
                  <a:schemeClr val="bg1"/>
                </a:solidFill>
              </a:rPr>
              <a:t> </a:t>
            </a:r>
            <a:r>
              <a:rPr lang="en-US" sz="1400" b="1" dirty="0" err="1">
                <a:solidFill>
                  <a:schemeClr val="bg1"/>
                </a:solidFill>
              </a:rPr>
              <a:t>pemangku</a:t>
            </a:r>
            <a:r>
              <a:rPr lang="en-US" sz="1400" b="1" dirty="0">
                <a:solidFill>
                  <a:schemeClr val="bg1"/>
                </a:solidFill>
              </a:rPr>
              <a:t> </a:t>
            </a:r>
            <a:r>
              <a:rPr lang="en-US" sz="1400" b="1" dirty="0" err="1">
                <a:solidFill>
                  <a:schemeClr val="bg1"/>
                </a:solidFill>
              </a:rPr>
              <a:t>kepentingan</a:t>
            </a:r>
            <a:r>
              <a:rPr lang="en-US" sz="1400" b="1" dirty="0">
                <a:solidFill>
                  <a:schemeClr val="bg1"/>
                </a:solidFill>
              </a:rPr>
              <a:t> </a:t>
            </a:r>
            <a:r>
              <a:rPr lang="en-US" sz="1400" b="1" dirty="0" err="1">
                <a:solidFill>
                  <a:schemeClr val="bg1"/>
                </a:solidFill>
              </a:rPr>
              <a:t>lalu</a:t>
            </a:r>
            <a:r>
              <a:rPr lang="en-US" sz="1400" b="1" dirty="0">
                <a:solidFill>
                  <a:schemeClr val="bg1"/>
                </a:solidFill>
              </a:rPr>
              <a:t> </a:t>
            </a:r>
            <a:r>
              <a:rPr lang="en-US" sz="1400" b="1" dirty="0" err="1">
                <a:solidFill>
                  <a:schemeClr val="bg1"/>
                </a:solidFill>
              </a:rPr>
              <a:t>lintas</a:t>
            </a:r>
            <a:r>
              <a:rPr lang="en-US" sz="1400" b="1" dirty="0">
                <a:solidFill>
                  <a:schemeClr val="bg1"/>
                </a:solidFill>
              </a:rPr>
              <a:t> </a:t>
            </a:r>
            <a:r>
              <a:rPr lang="en-US" sz="1400" b="1" dirty="0" err="1">
                <a:solidFill>
                  <a:schemeClr val="bg1"/>
                </a:solidFill>
              </a:rPr>
              <a:t>dan</a:t>
            </a:r>
            <a:r>
              <a:rPr lang="en-US" sz="1400" b="1" dirty="0">
                <a:solidFill>
                  <a:schemeClr val="bg1"/>
                </a:solidFill>
              </a:rPr>
              <a:t> </a:t>
            </a:r>
            <a:r>
              <a:rPr lang="en-US" sz="1400" b="1" dirty="0" err="1">
                <a:solidFill>
                  <a:schemeClr val="bg1"/>
                </a:solidFill>
              </a:rPr>
              <a:t>angkutan</a:t>
            </a:r>
            <a:r>
              <a:rPr lang="en-US" sz="1400" b="1" dirty="0">
                <a:solidFill>
                  <a:schemeClr val="bg1"/>
                </a:solidFill>
              </a:rPr>
              <a:t> </a:t>
            </a:r>
            <a:r>
              <a:rPr lang="en-US" sz="1400" b="1" dirty="0" err="1">
                <a:solidFill>
                  <a:schemeClr val="bg1"/>
                </a:solidFill>
              </a:rPr>
              <a:t>jalan</a:t>
            </a:r>
            <a:r>
              <a:rPr lang="en-US" sz="1400" b="1" dirty="0">
                <a:solidFill>
                  <a:schemeClr val="bg1"/>
                </a:solidFill>
              </a:rPr>
              <a:t> </a:t>
            </a:r>
            <a:r>
              <a:rPr lang="en-US" sz="1400" b="1" dirty="0" err="1">
                <a:solidFill>
                  <a:schemeClr val="bg1"/>
                </a:solidFill>
              </a:rPr>
              <a:t>dan</a:t>
            </a:r>
            <a:r>
              <a:rPr lang="en-US" sz="1400" b="1" dirty="0">
                <a:solidFill>
                  <a:schemeClr val="bg1"/>
                </a:solidFill>
              </a:rPr>
              <a:t> </a:t>
            </a:r>
            <a:r>
              <a:rPr lang="en-US" sz="1400" b="1" dirty="0" err="1">
                <a:solidFill>
                  <a:schemeClr val="bg1"/>
                </a:solidFill>
              </a:rPr>
              <a:t>sesuai</a:t>
            </a:r>
            <a:r>
              <a:rPr lang="en-US" sz="1400" b="1" dirty="0">
                <a:solidFill>
                  <a:schemeClr val="bg1"/>
                </a:solidFill>
              </a:rPr>
              <a:t> </a:t>
            </a:r>
            <a:r>
              <a:rPr lang="en-US" sz="1400" b="1" dirty="0" err="1">
                <a:solidFill>
                  <a:schemeClr val="bg1"/>
                </a:solidFill>
              </a:rPr>
              <a:t>dengan</a:t>
            </a:r>
            <a:r>
              <a:rPr lang="en-US" sz="1400" b="1" dirty="0">
                <a:solidFill>
                  <a:schemeClr val="bg1"/>
                </a:solidFill>
              </a:rPr>
              <a:t>   Surat   </a:t>
            </a:r>
            <a:r>
              <a:rPr lang="en-US" sz="1400" b="1" dirty="0" err="1">
                <a:solidFill>
                  <a:schemeClr val="bg1"/>
                </a:solidFill>
              </a:rPr>
              <a:t>Keputusan</a:t>
            </a:r>
            <a:r>
              <a:rPr lang="en-US" sz="1400" b="1" dirty="0">
                <a:solidFill>
                  <a:schemeClr val="bg1"/>
                </a:solidFill>
              </a:rPr>
              <a:t>   </a:t>
            </a:r>
            <a:r>
              <a:rPr lang="en-US" sz="1400" b="1" dirty="0" err="1">
                <a:solidFill>
                  <a:schemeClr val="bg1"/>
                </a:solidFill>
              </a:rPr>
              <a:t>Gubernur</a:t>
            </a:r>
            <a:r>
              <a:rPr lang="en-US" sz="1400" b="1" dirty="0">
                <a:solidFill>
                  <a:schemeClr val="bg1"/>
                </a:solidFill>
              </a:rPr>
              <a:t>   </a:t>
            </a:r>
            <a:r>
              <a:rPr lang="en-US" sz="1400" b="1" dirty="0" err="1">
                <a:solidFill>
                  <a:schemeClr val="bg1"/>
                </a:solidFill>
              </a:rPr>
              <a:t>Jawa</a:t>
            </a:r>
            <a:r>
              <a:rPr lang="en-US" sz="1400" b="1" dirty="0">
                <a:solidFill>
                  <a:schemeClr val="bg1"/>
                </a:solidFill>
              </a:rPr>
              <a:t>   </a:t>
            </a:r>
            <a:r>
              <a:rPr lang="en-US" sz="1400" b="1" dirty="0" err="1">
                <a:solidFill>
                  <a:schemeClr val="bg1"/>
                </a:solidFill>
              </a:rPr>
              <a:t>Timur</a:t>
            </a:r>
            <a:r>
              <a:rPr lang="en-US" sz="1400" b="1" dirty="0">
                <a:solidFill>
                  <a:schemeClr val="bg1"/>
                </a:solidFill>
              </a:rPr>
              <a:t> </a:t>
            </a:r>
            <a:r>
              <a:rPr lang="en-US" sz="1400" b="1" dirty="0" err="1">
                <a:solidFill>
                  <a:schemeClr val="bg1"/>
                </a:solidFill>
              </a:rPr>
              <a:t>Nomor</a:t>
            </a:r>
            <a:r>
              <a:rPr lang="en-US" sz="1400" b="1" dirty="0">
                <a:solidFill>
                  <a:schemeClr val="bg1"/>
                </a:solidFill>
              </a:rPr>
              <a:t> 188/388/KPTS/013/2018 </a:t>
            </a:r>
            <a:r>
              <a:rPr lang="en-US" sz="1400" b="1" dirty="0" err="1">
                <a:solidFill>
                  <a:schemeClr val="bg1"/>
                </a:solidFill>
              </a:rPr>
              <a:t>Tentang</a:t>
            </a:r>
            <a:r>
              <a:rPr lang="en-US" sz="1400" b="1" dirty="0">
                <a:solidFill>
                  <a:schemeClr val="bg1"/>
                </a:solidFill>
              </a:rPr>
              <a:t> Forum LLAJ </a:t>
            </a:r>
            <a:r>
              <a:rPr lang="en-US" sz="1400" b="1" dirty="0" err="1">
                <a:solidFill>
                  <a:schemeClr val="bg1"/>
                </a:solidFill>
              </a:rPr>
              <a:t>Jawa</a:t>
            </a:r>
            <a:r>
              <a:rPr lang="en-US" sz="1400" b="1" dirty="0">
                <a:solidFill>
                  <a:schemeClr val="bg1"/>
                </a:solidFill>
              </a:rPr>
              <a:t> </a:t>
            </a:r>
            <a:r>
              <a:rPr lang="en-US" sz="1400" b="1" dirty="0" err="1">
                <a:solidFill>
                  <a:schemeClr val="bg1"/>
                </a:solidFill>
              </a:rPr>
              <a:t>Timur</a:t>
            </a:r>
            <a:r>
              <a:rPr lang="en-US" sz="1400" b="1" dirty="0">
                <a:solidFill>
                  <a:schemeClr val="bg1"/>
                </a:solidFill>
              </a:rPr>
              <a:t> </a:t>
            </a:r>
            <a:r>
              <a:rPr lang="en-US" sz="1400" b="1" dirty="0" err="1">
                <a:solidFill>
                  <a:schemeClr val="bg1"/>
                </a:solidFill>
              </a:rPr>
              <a:t>Tahun</a:t>
            </a:r>
            <a:r>
              <a:rPr lang="en-US" sz="1400" b="1" dirty="0">
                <a:solidFill>
                  <a:schemeClr val="bg1"/>
                </a:solidFill>
              </a:rPr>
              <a:t> 2018</a:t>
            </a:r>
            <a:endParaRPr lang="en-US" sz="1400" b="1" dirty="0">
              <a:solidFill>
                <a:schemeClr val="bg1"/>
              </a:solidFill>
              <a:latin typeface="Arial Narrow" pitchFamily="34" charset="0"/>
            </a:endParaRPr>
          </a:p>
        </p:txBody>
      </p:sp>
      <p:sp>
        <p:nvSpPr>
          <p:cNvPr id="21" name="Rectangle 20"/>
          <p:cNvSpPr/>
          <p:nvPr/>
        </p:nvSpPr>
        <p:spPr>
          <a:xfrm>
            <a:off x="4407950" y="3580379"/>
            <a:ext cx="4126450" cy="646331"/>
          </a:xfrm>
          <a:prstGeom prst="rect">
            <a:avLst/>
          </a:prstGeom>
        </p:spPr>
        <p:txBody>
          <a:bodyPr wrap="square">
            <a:spAutoFit/>
          </a:bodyPr>
          <a:lstStyle/>
          <a:p>
            <a:pPr algn="just">
              <a:spcBef>
                <a:spcPct val="0"/>
              </a:spcBef>
              <a:buClrTx/>
              <a:buFontTx/>
              <a:buNone/>
            </a:pPr>
            <a:r>
              <a:rPr lang="en-US" altLang="en-US" dirty="0" err="1">
                <a:ln w="3175"/>
                <a:solidFill>
                  <a:schemeClr val="bg1"/>
                </a:solidFill>
                <a:effectLst>
                  <a:outerShdw blurRad="38100" dist="19050" dir="2700000" algn="tl" rotWithShape="0">
                    <a:schemeClr val="dk1">
                      <a:alpha val="40000"/>
                    </a:schemeClr>
                  </a:outerShdw>
                </a:effectLst>
                <a:latin typeface="Berlin Sans FB Demi" panose="020E0802020502020306" pitchFamily="34" charset="0"/>
              </a:rPr>
              <a:t>Fungsi</a:t>
            </a:r>
            <a:r>
              <a:rPr lang="en-US" altLang="en-US" dirty="0">
                <a:ln w="3175"/>
                <a:solidFill>
                  <a:schemeClr val="bg1"/>
                </a:solidFill>
                <a:effectLst>
                  <a:outerShdw blurRad="38100" dist="19050" dir="2700000" algn="tl" rotWithShape="0">
                    <a:schemeClr val="dk1">
                      <a:alpha val="40000"/>
                    </a:schemeClr>
                  </a:outerShdw>
                </a:effectLst>
                <a:latin typeface="Berlin Sans FB Demi" panose="020E0802020502020306" pitchFamily="34" charset="0"/>
              </a:rPr>
              <a:t>, </a:t>
            </a:r>
            <a:r>
              <a:rPr lang="en-US" altLang="en-US" dirty="0" err="1">
                <a:ln w="3175"/>
                <a:solidFill>
                  <a:schemeClr val="bg1"/>
                </a:solidFill>
                <a:effectLst>
                  <a:outerShdw blurRad="38100" dist="19050" dir="2700000" algn="tl" rotWithShape="0">
                    <a:schemeClr val="dk1">
                      <a:alpha val="40000"/>
                    </a:schemeClr>
                  </a:outerShdw>
                </a:effectLst>
                <a:latin typeface="Berlin Sans FB Demi" panose="020E0802020502020306" pitchFamily="34" charset="0"/>
              </a:rPr>
              <a:t>Tugas</a:t>
            </a:r>
            <a:r>
              <a:rPr lang="en-US" altLang="en-US" dirty="0">
                <a:ln w="3175"/>
                <a:solidFill>
                  <a:schemeClr val="bg1"/>
                </a:solidFill>
                <a:effectLst>
                  <a:outerShdw blurRad="38100" dist="19050" dir="2700000" algn="tl" rotWithShape="0">
                    <a:schemeClr val="dk1">
                      <a:alpha val="40000"/>
                    </a:schemeClr>
                  </a:outerShdw>
                </a:effectLst>
                <a:latin typeface="Berlin Sans FB Demi" panose="020E0802020502020306" pitchFamily="34" charset="0"/>
              </a:rPr>
              <a:t> </a:t>
            </a:r>
            <a:r>
              <a:rPr lang="en-US" altLang="en-US" dirty="0" err="1">
                <a:ln w="3175"/>
                <a:solidFill>
                  <a:schemeClr val="bg1"/>
                </a:solidFill>
                <a:effectLst>
                  <a:outerShdw blurRad="38100" dist="19050" dir="2700000" algn="tl" rotWithShape="0">
                    <a:schemeClr val="dk1">
                      <a:alpha val="40000"/>
                    </a:schemeClr>
                  </a:outerShdw>
                </a:effectLst>
                <a:latin typeface="Berlin Sans FB Demi" panose="020E0802020502020306" pitchFamily="34" charset="0"/>
              </a:rPr>
              <a:t>dan</a:t>
            </a:r>
            <a:r>
              <a:rPr lang="en-US" altLang="en-US" dirty="0">
                <a:ln w="3175"/>
                <a:solidFill>
                  <a:schemeClr val="bg1"/>
                </a:solidFill>
                <a:effectLst>
                  <a:outerShdw blurRad="38100" dist="19050" dir="2700000" algn="tl" rotWithShape="0">
                    <a:schemeClr val="dk1">
                      <a:alpha val="40000"/>
                    </a:schemeClr>
                  </a:outerShdw>
                </a:effectLst>
                <a:latin typeface="Berlin Sans FB Demi" panose="020E0802020502020306" pitchFamily="34" charset="0"/>
              </a:rPr>
              <a:t> </a:t>
            </a:r>
            <a:r>
              <a:rPr lang="en-US" altLang="en-US" dirty="0" err="1">
                <a:ln w="3175"/>
                <a:solidFill>
                  <a:schemeClr val="bg1"/>
                </a:solidFill>
                <a:effectLst>
                  <a:outerShdw blurRad="38100" dist="19050" dir="2700000" algn="tl" rotWithShape="0">
                    <a:schemeClr val="dk1">
                      <a:alpha val="40000"/>
                    </a:schemeClr>
                  </a:outerShdw>
                </a:effectLst>
                <a:latin typeface="Berlin Sans FB Demi" panose="020E0802020502020306" pitchFamily="34" charset="0"/>
              </a:rPr>
              <a:t>Wewenang</a:t>
            </a:r>
            <a:r>
              <a:rPr lang="en-US" altLang="en-US" dirty="0">
                <a:ln w="3175"/>
                <a:solidFill>
                  <a:schemeClr val="bg1"/>
                </a:solidFill>
                <a:effectLst>
                  <a:outerShdw blurRad="38100" dist="19050" dir="2700000" algn="tl" rotWithShape="0">
                    <a:schemeClr val="dk1">
                      <a:alpha val="40000"/>
                    </a:schemeClr>
                  </a:outerShdw>
                </a:effectLst>
                <a:latin typeface="Berlin Sans FB Demi" panose="020E0802020502020306" pitchFamily="34" charset="0"/>
              </a:rPr>
              <a:t> Forum </a:t>
            </a:r>
            <a:r>
              <a:rPr lang="en-US" altLang="en-US" dirty="0" err="1">
                <a:ln w="3175"/>
                <a:solidFill>
                  <a:schemeClr val="bg1"/>
                </a:solidFill>
                <a:effectLst>
                  <a:outerShdw blurRad="38100" dist="19050" dir="2700000" algn="tl" rotWithShape="0">
                    <a:schemeClr val="dk1">
                      <a:alpha val="40000"/>
                    </a:schemeClr>
                  </a:outerShdw>
                </a:effectLst>
                <a:latin typeface="Berlin Sans FB Demi" panose="020E0802020502020306" pitchFamily="34" charset="0"/>
              </a:rPr>
              <a:t>Lalu</a:t>
            </a:r>
            <a:r>
              <a:rPr lang="en-US" altLang="en-US" dirty="0">
                <a:ln w="3175"/>
                <a:solidFill>
                  <a:schemeClr val="bg1"/>
                </a:solidFill>
                <a:effectLst>
                  <a:outerShdw blurRad="38100" dist="19050" dir="2700000" algn="tl" rotWithShape="0">
                    <a:schemeClr val="dk1">
                      <a:alpha val="40000"/>
                    </a:schemeClr>
                  </a:outerShdw>
                </a:effectLst>
                <a:latin typeface="Berlin Sans FB Demi" panose="020E0802020502020306" pitchFamily="34" charset="0"/>
              </a:rPr>
              <a:t> Lintas </a:t>
            </a:r>
            <a:r>
              <a:rPr lang="en-US" altLang="en-US" dirty="0" err="1">
                <a:ln w="3175"/>
                <a:solidFill>
                  <a:schemeClr val="bg1"/>
                </a:solidFill>
                <a:effectLst>
                  <a:outerShdw blurRad="38100" dist="19050" dir="2700000" algn="tl" rotWithShape="0">
                    <a:schemeClr val="dk1">
                      <a:alpha val="40000"/>
                    </a:schemeClr>
                  </a:outerShdw>
                </a:effectLst>
                <a:latin typeface="Berlin Sans FB Demi" panose="020E0802020502020306" pitchFamily="34" charset="0"/>
              </a:rPr>
              <a:t>dan</a:t>
            </a:r>
            <a:r>
              <a:rPr lang="en-US" altLang="en-US" dirty="0">
                <a:ln w="3175"/>
                <a:solidFill>
                  <a:schemeClr val="bg1"/>
                </a:solidFill>
                <a:effectLst>
                  <a:outerShdw blurRad="38100" dist="19050" dir="2700000" algn="tl" rotWithShape="0">
                    <a:schemeClr val="dk1">
                      <a:alpha val="40000"/>
                    </a:schemeClr>
                  </a:outerShdw>
                </a:effectLst>
                <a:latin typeface="Berlin Sans FB Demi" panose="020E0802020502020306" pitchFamily="34" charset="0"/>
              </a:rPr>
              <a:t> </a:t>
            </a:r>
            <a:r>
              <a:rPr lang="en-US" altLang="en-US" dirty="0" err="1">
                <a:ln w="3175"/>
                <a:solidFill>
                  <a:schemeClr val="bg1"/>
                </a:solidFill>
                <a:effectLst>
                  <a:outerShdw blurRad="38100" dist="19050" dir="2700000" algn="tl" rotWithShape="0">
                    <a:schemeClr val="dk1">
                      <a:alpha val="40000"/>
                    </a:schemeClr>
                  </a:outerShdw>
                </a:effectLst>
                <a:latin typeface="Berlin Sans FB Demi" panose="020E0802020502020306" pitchFamily="34" charset="0"/>
              </a:rPr>
              <a:t>Angkutan</a:t>
            </a:r>
            <a:r>
              <a:rPr lang="en-US" altLang="en-US" dirty="0">
                <a:ln w="3175"/>
                <a:solidFill>
                  <a:schemeClr val="bg1"/>
                </a:solidFill>
                <a:effectLst>
                  <a:outerShdw blurRad="38100" dist="19050" dir="2700000" algn="tl" rotWithShape="0">
                    <a:schemeClr val="dk1">
                      <a:alpha val="40000"/>
                    </a:schemeClr>
                  </a:outerShdw>
                </a:effectLst>
                <a:latin typeface="Berlin Sans FB Demi" panose="020E0802020502020306" pitchFamily="34" charset="0"/>
              </a:rPr>
              <a:t> </a:t>
            </a:r>
            <a:r>
              <a:rPr lang="en-US" altLang="en-US" dirty="0" err="1">
                <a:ln w="3175"/>
                <a:solidFill>
                  <a:schemeClr val="bg1"/>
                </a:solidFill>
                <a:effectLst>
                  <a:outerShdw blurRad="38100" dist="19050" dir="2700000" algn="tl" rotWithShape="0">
                    <a:schemeClr val="dk1">
                      <a:alpha val="40000"/>
                    </a:schemeClr>
                  </a:outerShdw>
                </a:effectLst>
                <a:latin typeface="Berlin Sans FB Demi" panose="020E0802020502020306" pitchFamily="34" charset="0"/>
              </a:rPr>
              <a:t>Jalan</a:t>
            </a:r>
            <a:endParaRPr lang="en-US" altLang="en-US" dirty="0">
              <a:ln w="3175"/>
              <a:solidFill>
                <a:schemeClr val="bg1"/>
              </a:solidFill>
              <a:effectLst>
                <a:outerShdw blurRad="38100" dist="19050" dir="2700000" algn="tl" rotWithShape="0">
                  <a:schemeClr val="dk1">
                    <a:alpha val="40000"/>
                  </a:schemeClr>
                </a:outerShdw>
              </a:effectLst>
              <a:latin typeface="Arial Narrow" panose="020B0606020202030204" pitchFamily="34" charset="0"/>
            </a:endParaRPr>
          </a:p>
        </p:txBody>
      </p:sp>
      <p:sp>
        <p:nvSpPr>
          <p:cNvPr id="23" name="Rectangle 22"/>
          <p:cNvSpPr/>
          <p:nvPr/>
        </p:nvSpPr>
        <p:spPr>
          <a:xfrm>
            <a:off x="4364677" y="4418082"/>
            <a:ext cx="4169723" cy="1600438"/>
          </a:xfrm>
          <a:prstGeom prst="rect">
            <a:avLst/>
          </a:prstGeom>
        </p:spPr>
        <p:txBody>
          <a:bodyPr wrap="square">
            <a:spAutoFit/>
          </a:bodyPr>
          <a:lstStyle/>
          <a:p>
            <a:pPr algn="just">
              <a:spcBef>
                <a:spcPct val="0"/>
              </a:spcBef>
              <a:spcAft>
                <a:spcPct val="40000"/>
              </a:spcAft>
              <a:buClrTx/>
              <a:buFontTx/>
              <a:buNone/>
            </a:pPr>
            <a:r>
              <a:rPr lang="en-US" altLang="en-US" sz="1400" b="1" dirty="0" err="1">
                <a:solidFill>
                  <a:schemeClr val="bg1"/>
                </a:solidFill>
                <a:latin typeface="Berlin Sans FB Demi" panose="020E0802020502020306" pitchFamily="34" charset="0"/>
              </a:rPr>
              <a:t>Hakekat</a:t>
            </a:r>
            <a:r>
              <a:rPr lang="en-US" altLang="en-US" sz="1400" b="1" dirty="0">
                <a:solidFill>
                  <a:schemeClr val="bg1"/>
                </a:solidFill>
                <a:latin typeface="Berlin Sans FB Demi" panose="020E0802020502020306" pitchFamily="34" charset="0"/>
              </a:rPr>
              <a:t> </a:t>
            </a:r>
            <a:r>
              <a:rPr lang="en-US" altLang="en-US" sz="1400" b="1" dirty="0" err="1">
                <a:solidFill>
                  <a:schemeClr val="bg1"/>
                </a:solidFill>
                <a:latin typeface="Berlin Sans FB Demi" panose="020E0802020502020306" pitchFamily="34" charset="0"/>
              </a:rPr>
              <a:t>pelayanan</a:t>
            </a:r>
            <a:r>
              <a:rPr lang="en-US" altLang="en-US" sz="1400" b="1" dirty="0">
                <a:solidFill>
                  <a:schemeClr val="bg1"/>
                </a:solidFill>
                <a:latin typeface="Berlin Sans FB Demi" panose="020E0802020502020306" pitchFamily="34" charset="0"/>
              </a:rPr>
              <a:t> Forum LLAJ Prov. </a:t>
            </a:r>
            <a:r>
              <a:rPr lang="en-US" altLang="en-US" sz="1400" b="1" dirty="0" err="1">
                <a:solidFill>
                  <a:schemeClr val="bg1"/>
                </a:solidFill>
                <a:latin typeface="Berlin Sans FB Demi" panose="020E0802020502020306" pitchFamily="34" charset="0"/>
              </a:rPr>
              <a:t>Jatim</a:t>
            </a:r>
            <a:r>
              <a:rPr lang="en-US" altLang="en-US" sz="1400" b="1" dirty="0">
                <a:solidFill>
                  <a:schemeClr val="bg1"/>
                </a:solidFill>
                <a:latin typeface="Berlin Sans FB Demi" panose="020E0802020502020306" pitchFamily="34" charset="0"/>
              </a:rPr>
              <a:t> </a:t>
            </a:r>
            <a:r>
              <a:rPr lang="en-US" altLang="en-US" sz="1400" b="1" dirty="0" err="1">
                <a:solidFill>
                  <a:schemeClr val="bg1"/>
                </a:solidFill>
                <a:latin typeface="Berlin Sans FB Demi" panose="020E0802020502020306" pitchFamily="34" charset="0"/>
              </a:rPr>
              <a:t>adalah</a:t>
            </a:r>
            <a:r>
              <a:rPr lang="en-US" altLang="en-US" sz="1400" b="1" dirty="0">
                <a:solidFill>
                  <a:schemeClr val="bg1"/>
                </a:solidFill>
                <a:latin typeface="Berlin Sans FB Demi" panose="020E0802020502020306" pitchFamily="34" charset="0"/>
              </a:rPr>
              <a:t> </a:t>
            </a:r>
            <a:r>
              <a:rPr lang="en-US" altLang="en-US" sz="1400" b="1" dirty="0" err="1">
                <a:solidFill>
                  <a:schemeClr val="bg1"/>
                </a:solidFill>
                <a:latin typeface="Berlin Sans FB Demi" panose="020E0802020502020306" pitchFamily="34" charset="0"/>
              </a:rPr>
              <a:t>memberi</a:t>
            </a:r>
            <a:r>
              <a:rPr lang="en-US" altLang="en-US" sz="1400" b="1" dirty="0">
                <a:solidFill>
                  <a:schemeClr val="bg1"/>
                </a:solidFill>
                <a:latin typeface="Berlin Sans FB Demi" panose="020E0802020502020306" pitchFamily="34" charset="0"/>
              </a:rPr>
              <a:t> </a:t>
            </a:r>
            <a:r>
              <a:rPr lang="en-US" altLang="en-US" sz="1400" b="1" dirty="0" err="1">
                <a:solidFill>
                  <a:schemeClr val="bg1"/>
                </a:solidFill>
                <a:latin typeface="Berlin Sans FB Demi" panose="020E0802020502020306" pitchFamily="34" charset="0"/>
              </a:rPr>
              <a:t>pelayanan</a:t>
            </a:r>
            <a:r>
              <a:rPr lang="en-US" altLang="en-US" sz="1400" b="1" dirty="0">
                <a:solidFill>
                  <a:schemeClr val="bg1"/>
                </a:solidFill>
                <a:latin typeface="Berlin Sans FB Demi" panose="020E0802020502020306" pitchFamily="34" charset="0"/>
              </a:rPr>
              <a:t> </a:t>
            </a:r>
            <a:r>
              <a:rPr lang="en-US" altLang="en-US" sz="1400" b="1" dirty="0" err="1">
                <a:solidFill>
                  <a:schemeClr val="bg1"/>
                </a:solidFill>
                <a:latin typeface="Berlin Sans FB Demi" panose="020E0802020502020306" pitchFamily="34" charset="0"/>
              </a:rPr>
              <a:t>kepada</a:t>
            </a:r>
            <a:r>
              <a:rPr lang="en-US" altLang="en-US" sz="1400" b="1" dirty="0">
                <a:solidFill>
                  <a:schemeClr val="bg1"/>
                </a:solidFill>
                <a:latin typeface="Berlin Sans FB Demi" panose="020E0802020502020306" pitchFamily="34" charset="0"/>
              </a:rPr>
              <a:t> </a:t>
            </a:r>
            <a:r>
              <a:rPr lang="en-US" altLang="en-US" sz="1400" b="1" dirty="0" err="1">
                <a:solidFill>
                  <a:schemeClr val="bg1"/>
                </a:solidFill>
                <a:latin typeface="Berlin Sans FB Demi" panose="020E0802020502020306" pitchFamily="34" charset="0"/>
              </a:rPr>
              <a:t>masyarakat</a:t>
            </a:r>
            <a:r>
              <a:rPr lang="en-US" altLang="en-US" sz="1400" b="1" dirty="0">
                <a:solidFill>
                  <a:schemeClr val="bg1"/>
                </a:solidFill>
                <a:latin typeface="Berlin Sans FB Demi" panose="020E0802020502020306" pitchFamily="34" charset="0"/>
              </a:rPr>
              <a:t> </a:t>
            </a:r>
            <a:r>
              <a:rPr lang="en-US" altLang="en-US" sz="1400" b="1" dirty="0" err="1">
                <a:solidFill>
                  <a:schemeClr val="bg1"/>
                </a:solidFill>
                <a:latin typeface="Berlin Sans FB Demi" panose="020E0802020502020306" pitchFamily="34" charset="0"/>
              </a:rPr>
              <a:t>dan</a:t>
            </a:r>
            <a:r>
              <a:rPr lang="en-US" altLang="en-US" sz="1400" b="1" dirty="0">
                <a:solidFill>
                  <a:schemeClr val="bg1"/>
                </a:solidFill>
                <a:latin typeface="Berlin Sans FB Demi" panose="020E0802020502020306" pitchFamily="34" charset="0"/>
              </a:rPr>
              <a:t> </a:t>
            </a:r>
            <a:r>
              <a:rPr lang="en-US" altLang="en-US" sz="1400" b="1" dirty="0" err="1">
                <a:solidFill>
                  <a:schemeClr val="bg1"/>
                </a:solidFill>
                <a:latin typeface="Berlin Sans FB Demi" panose="020E0802020502020306" pitchFamily="34" charset="0"/>
              </a:rPr>
              <a:t>pemerintah</a:t>
            </a:r>
            <a:r>
              <a:rPr lang="en-US" altLang="en-US" sz="1400" b="1" dirty="0">
                <a:solidFill>
                  <a:schemeClr val="bg1"/>
                </a:solidFill>
                <a:latin typeface="Berlin Sans FB Demi" panose="020E0802020502020306" pitchFamily="34" charset="0"/>
              </a:rPr>
              <a:t> </a:t>
            </a:r>
            <a:r>
              <a:rPr lang="en-US" altLang="en-US" sz="1400" b="1" dirty="0" err="1">
                <a:solidFill>
                  <a:schemeClr val="bg1"/>
                </a:solidFill>
                <a:latin typeface="Berlin Sans FB Demi" panose="020E0802020502020306" pitchFamily="34" charset="0"/>
              </a:rPr>
              <a:t>Provinsi</a:t>
            </a:r>
            <a:r>
              <a:rPr lang="en-US" altLang="en-US" sz="1400" b="1" dirty="0">
                <a:solidFill>
                  <a:schemeClr val="bg1"/>
                </a:solidFill>
                <a:latin typeface="Berlin Sans FB Demi" panose="020E0802020502020306" pitchFamily="34" charset="0"/>
              </a:rPr>
              <a:t> </a:t>
            </a:r>
            <a:r>
              <a:rPr lang="en-US" altLang="en-US" sz="1400" b="1" dirty="0" err="1">
                <a:solidFill>
                  <a:schemeClr val="bg1"/>
                </a:solidFill>
                <a:latin typeface="Berlin Sans FB Demi" panose="020E0802020502020306" pitchFamily="34" charset="0"/>
              </a:rPr>
              <a:t>Jawa</a:t>
            </a:r>
            <a:r>
              <a:rPr lang="en-US" altLang="en-US" sz="1400" b="1" dirty="0">
                <a:solidFill>
                  <a:schemeClr val="bg1"/>
                </a:solidFill>
                <a:latin typeface="Berlin Sans FB Demi" panose="020E0802020502020306" pitchFamily="34" charset="0"/>
              </a:rPr>
              <a:t> </a:t>
            </a:r>
            <a:r>
              <a:rPr lang="en-US" altLang="en-US" sz="1400" b="1" dirty="0" err="1">
                <a:solidFill>
                  <a:schemeClr val="bg1"/>
                </a:solidFill>
                <a:latin typeface="Berlin Sans FB Demi" panose="020E0802020502020306" pitchFamily="34" charset="0"/>
              </a:rPr>
              <a:t>Timur</a:t>
            </a:r>
            <a:r>
              <a:rPr lang="en-US" altLang="en-US" sz="1400" b="1" dirty="0">
                <a:solidFill>
                  <a:schemeClr val="bg1"/>
                </a:solidFill>
                <a:latin typeface="Berlin Sans FB Demi" panose="020E0802020502020306" pitchFamily="34" charset="0"/>
              </a:rPr>
              <a:t> </a:t>
            </a:r>
            <a:r>
              <a:rPr lang="en-US" altLang="en-US" sz="1400" b="1" dirty="0" err="1">
                <a:solidFill>
                  <a:schemeClr val="bg1"/>
                </a:solidFill>
                <a:latin typeface="Berlin Sans FB Demi" panose="020E0802020502020306" pitchFamily="34" charset="0"/>
              </a:rPr>
              <a:t>mengenai</a:t>
            </a:r>
            <a:r>
              <a:rPr lang="en-US" altLang="en-US" sz="1400" b="1" dirty="0">
                <a:solidFill>
                  <a:schemeClr val="bg1"/>
                </a:solidFill>
                <a:latin typeface="Berlin Sans FB Demi" panose="020E0802020502020306" pitchFamily="34" charset="0"/>
              </a:rPr>
              <a:t> </a:t>
            </a:r>
            <a:r>
              <a:rPr lang="en-US" altLang="en-US" sz="1400" b="1" dirty="0" err="1">
                <a:solidFill>
                  <a:schemeClr val="bg1"/>
                </a:solidFill>
                <a:latin typeface="Berlin Sans FB Demi" panose="020E0802020502020306" pitchFamily="34" charset="0"/>
              </a:rPr>
              <a:t>informasi</a:t>
            </a:r>
            <a:r>
              <a:rPr lang="en-US" altLang="en-US" sz="1400" b="1" dirty="0">
                <a:solidFill>
                  <a:schemeClr val="bg1"/>
                </a:solidFill>
                <a:latin typeface="Berlin Sans FB Demi" panose="020E0802020502020306" pitchFamily="34" charset="0"/>
              </a:rPr>
              <a:t> </a:t>
            </a:r>
            <a:r>
              <a:rPr lang="en-US" altLang="en-US" sz="1400" b="1" dirty="0" err="1">
                <a:solidFill>
                  <a:schemeClr val="bg1"/>
                </a:solidFill>
                <a:latin typeface="Berlin Sans FB Demi" panose="020E0802020502020306" pitchFamily="34" charset="0"/>
              </a:rPr>
              <a:t>dan</a:t>
            </a:r>
            <a:r>
              <a:rPr lang="en-US" altLang="en-US" sz="1400" b="1" dirty="0">
                <a:solidFill>
                  <a:schemeClr val="bg1"/>
                </a:solidFill>
                <a:latin typeface="Berlin Sans FB Demi" panose="020E0802020502020306" pitchFamily="34" charset="0"/>
              </a:rPr>
              <a:t> </a:t>
            </a:r>
            <a:r>
              <a:rPr lang="en-US" altLang="en-US" sz="1400" b="1" dirty="0" err="1">
                <a:solidFill>
                  <a:schemeClr val="bg1"/>
                </a:solidFill>
                <a:latin typeface="Berlin Sans FB Demi" panose="020E0802020502020306" pitchFamily="34" charset="0"/>
              </a:rPr>
              <a:t>cara</a:t>
            </a:r>
            <a:r>
              <a:rPr lang="en-US" altLang="en-US" sz="1400" b="1" dirty="0">
                <a:solidFill>
                  <a:schemeClr val="bg1"/>
                </a:solidFill>
                <a:latin typeface="Berlin Sans FB Demi" panose="020E0802020502020306" pitchFamily="34" charset="0"/>
              </a:rPr>
              <a:t> </a:t>
            </a:r>
            <a:r>
              <a:rPr lang="en-US" altLang="en-US" sz="1400" b="1" dirty="0" err="1">
                <a:solidFill>
                  <a:schemeClr val="bg1"/>
                </a:solidFill>
                <a:latin typeface="Berlin Sans FB Demi" panose="020E0802020502020306" pitchFamily="34" charset="0"/>
              </a:rPr>
              <a:t>mengatasi</a:t>
            </a:r>
            <a:r>
              <a:rPr lang="en-US" altLang="en-US" sz="1400" b="1" dirty="0">
                <a:solidFill>
                  <a:schemeClr val="bg1"/>
                </a:solidFill>
                <a:latin typeface="Berlin Sans FB Demi" panose="020E0802020502020306" pitchFamily="34" charset="0"/>
              </a:rPr>
              <a:t> </a:t>
            </a:r>
            <a:r>
              <a:rPr lang="en-US" altLang="en-US" sz="1400" b="1" dirty="0" err="1">
                <a:solidFill>
                  <a:schemeClr val="bg1"/>
                </a:solidFill>
                <a:latin typeface="Berlin Sans FB Demi" panose="020E0802020502020306" pitchFamily="34" charset="0"/>
              </a:rPr>
              <a:t>permasalahan</a:t>
            </a:r>
            <a:r>
              <a:rPr lang="en-US" altLang="en-US" sz="1400" b="1" dirty="0">
                <a:solidFill>
                  <a:schemeClr val="bg1"/>
                </a:solidFill>
                <a:latin typeface="Berlin Sans FB Demi" panose="020E0802020502020306" pitchFamily="34" charset="0"/>
              </a:rPr>
              <a:t> </a:t>
            </a:r>
            <a:r>
              <a:rPr lang="en-US" altLang="en-US" sz="1400" b="1" dirty="0" err="1">
                <a:solidFill>
                  <a:schemeClr val="bg1"/>
                </a:solidFill>
                <a:latin typeface="Berlin Sans FB Demi" panose="020E0802020502020306" pitchFamily="34" charset="0"/>
              </a:rPr>
              <a:t>dalam</a:t>
            </a:r>
            <a:r>
              <a:rPr lang="en-US" altLang="en-US" sz="1400" b="1" dirty="0">
                <a:solidFill>
                  <a:schemeClr val="bg1"/>
                </a:solidFill>
                <a:latin typeface="Berlin Sans FB Demi" panose="020E0802020502020306" pitchFamily="34" charset="0"/>
              </a:rPr>
              <a:t> </a:t>
            </a:r>
            <a:r>
              <a:rPr lang="en-US" altLang="en-US" sz="1400" b="1" dirty="0" err="1">
                <a:solidFill>
                  <a:schemeClr val="bg1"/>
                </a:solidFill>
                <a:latin typeface="Berlin Sans FB Demi" panose="020E0802020502020306" pitchFamily="34" charset="0"/>
              </a:rPr>
              <a:t>bidang</a:t>
            </a:r>
            <a:r>
              <a:rPr lang="en-US" altLang="en-US" sz="1400" b="1" dirty="0">
                <a:solidFill>
                  <a:schemeClr val="bg1"/>
                </a:solidFill>
                <a:latin typeface="Berlin Sans FB Demi" panose="020E0802020502020306" pitchFamily="34" charset="0"/>
              </a:rPr>
              <a:t> </a:t>
            </a:r>
            <a:r>
              <a:rPr lang="en-US" altLang="en-US" sz="1400" b="1" dirty="0" err="1">
                <a:solidFill>
                  <a:schemeClr val="bg1"/>
                </a:solidFill>
                <a:latin typeface="Berlin Sans FB Demi" panose="020E0802020502020306" pitchFamily="34" charset="0"/>
              </a:rPr>
              <a:t>lalu</a:t>
            </a:r>
            <a:r>
              <a:rPr lang="en-US" altLang="en-US" sz="1400" b="1" dirty="0">
                <a:solidFill>
                  <a:schemeClr val="bg1"/>
                </a:solidFill>
                <a:latin typeface="Berlin Sans FB Demi" panose="020E0802020502020306" pitchFamily="34" charset="0"/>
              </a:rPr>
              <a:t> </a:t>
            </a:r>
            <a:r>
              <a:rPr lang="en-US" altLang="en-US" sz="1400" b="1" dirty="0" err="1">
                <a:solidFill>
                  <a:schemeClr val="bg1"/>
                </a:solidFill>
                <a:latin typeface="Berlin Sans FB Demi" panose="020E0802020502020306" pitchFamily="34" charset="0"/>
              </a:rPr>
              <a:t>lintas</a:t>
            </a:r>
            <a:r>
              <a:rPr lang="en-US" altLang="en-US" sz="1400" b="1" dirty="0">
                <a:solidFill>
                  <a:schemeClr val="bg1"/>
                </a:solidFill>
                <a:latin typeface="Berlin Sans FB Demi" panose="020E0802020502020306" pitchFamily="34" charset="0"/>
              </a:rPr>
              <a:t> </a:t>
            </a:r>
            <a:r>
              <a:rPr lang="en-US" altLang="en-US" sz="1400" b="1" dirty="0" err="1">
                <a:solidFill>
                  <a:schemeClr val="bg1"/>
                </a:solidFill>
                <a:latin typeface="Berlin Sans FB Demi" panose="020E0802020502020306" pitchFamily="34" charset="0"/>
              </a:rPr>
              <a:t>dan</a:t>
            </a:r>
            <a:r>
              <a:rPr lang="en-US" altLang="en-US" sz="1400" b="1" dirty="0">
                <a:solidFill>
                  <a:schemeClr val="bg1"/>
                </a:solidFill>
                <a:latin typeface="Berlin Sans FB Demi" panose="020E0802020502020306" pitchFamily="34" charset="0"/>
              </a:rPr>
              <a:t> </a:t>
            </a:r>
            <a:r>
              <a:rPr lang="en-US" altLang="en-US" sz="1400" b="1" dirty="0" err="1">
                <a:solidFill>
                  <a:schemeClr val="bg1"/>
                </a:solidFill>
                <a:latin typeface="Berlin Sans FB Demi" panose="020E0802020502020306" pitchFamily="34" charset="0"/>
              </a:rPr>
              <a:t>angkutan</a:t>
            </a:r>
            <a:r>
              <a:rPr lang="en-US" altLang="en-US" sz="1400" b="1" dirty="0">
                <a:solidFill>
                  <a:schemeClr val="bg1"/>
                </a:solidFill>
                <a:latin typeface="Berlin Sans FB Demi" panose="020E0802020502020306" pitchFamily="34" charset="0"/>
              </a:rPr>
              <a:t> </a:t>
            </a:r>
            <a:r>
              <a:rPr lang="en-US" altLang="en-US" sz="1400" b="1" dirty="0" err="1">
                <a:solidFill>
                  <a:schemeClr val="bg1"/>
                </a:solidFill>
                <a:latin typeface="Berlin Sans FB Demi" panose="020E0802020502020306" pitchFamily="34" charset="0"/>
              </a:rPr>
              <a:t>jalan</a:t>
            </a:r>
            <a:r>
              <a:rPr lang="en-US" altLang="en-US" sz="1400" b="1" dirty="0">
                <a:solidFill>
                  <a:schemeClr val="bg1"/>
                </a:solidFill>
                <a:latin typeface="Berlin Sans FB Demi" panose="020E0802020502020306" pitchFamily="34" charset="0"/>
              </a:rPr>
              <a:t> di </a:t>
            </a:r>
            <a:r>
              <a:rPr lang="en-US" altLang="en-US" sz="1400" b="1" dirty="0" err="1">
                <a:solidFill>
                  <a:schemeClr val="bg1"/>
                </a:solidFill>
                <a:latin typeface="Berlin Sans FB Demi" panose="020E0802020502020306" pitchFamily="34" charset="0"/>
              </a:rPr>
              <a:t>Provinsi</a:t>
            </a:r>
            <a:r>
              <a:rPr lang="en-US" altLang="en-US" sz="1400" b="1" dirty="0">
                <a:solidFill>
                  <a:schemeClr val="bg1"/>
                </a:solidFill>
                <a:latin typeface="Berlin Sans FB Demi" panose="020E0802020502020306" pitchFamily="34" charset="0"/>
              </a:rPr>
              <a:t> </a:t>
            </a:r>
            <a:r>
              <a:rPr lang="en-US" altLang="en-US" sz="1400" b="1" dirty="0" err="1">
                <a:solidFill>
                  <a:schemeClr val="bg1"/>
                </a:solidFill>
                <a:latin typeface="Berlin Sans FB Demi" panose="020E0802020502020306" pitchFamily="34" charset="0"/>
              </a:rPr>
              <a:t>Jawa</a:t>
            </a:r>
            <a:r>
              <a:rPr lang="en-US" altLang="en-US" sz="1400" b="1" dirty="0">
                <a:solidFill>
                  <a:schemeClr val="bg1"/>
                </a:solidFill>
                <a:latin typeface="Berlin Sans FB Demi" panose="020E0802020502020306" pitchFamily="34" charset="0"/>
              </a:rPr>
              <a:t> </a:t>
            </a:r>
            <a:r>
              <a:rPr lang="en-US" altLang="en-US" sz="1400" b="1" dirty="0" err="1">
                <a:solidFill>
                  <a:schemeClr val="bg1"/>
                </a:solidFill>
                <a:latin typeface="Berlin Sans FB Demi" panose="020E0802020502020306" pitchFamily="34" charset="0"/>
              </a:rPr>
              <a:t>Timur</a:t>
            </a:r>
            <a:r>
              <a:rPr lang="en-US" altLang="en-US" sz="1400" b="1" dirty="0">
                <a:solidFill>
                  <a:schemeClr val="bg1"/>
                </a:solidFill>
                <a:latin typeface="Berlin Sans FB Demi" panose="020E0802020502020306" pitchFamily="34" charset="0"/>
              </a:rPr>
              <a:t>, </a:t>
            </a:r>
            <a:r>
              <a:rPr lang="en-US" altLang="en-US" sz="1400" b="1" dirty="0" err="1">
                <a:solidFill>
                  <a:schemeClr val="bg1"/>
                </a:solidFill>
                <a:latin typeface="Berlin Sans FB Demi" panose="020E0802020502020306" pitchFamily="34" charset="0"/>
              </a:rPr>
              <a:t>secara</a:t>
            </a:r>
            <a:r>
              <a:rPr lang="en-US" altLang="en-US" sz="1400" b="1" dirty="0">
                <a:solidFill>
                  <a:schemeClr val="bg1"/>
                </a:solidFill>
                <a:latin typeface="Berlin Sans FB Demi" panose="020E0802020502020306" pitchFamily="34" charset="0"/>
              </a:rPr>
              <a:t> </a:t>
            </a:r>
            <a:r>
              <a:rPr lang="en-US" altLang="en-US" sz="1400" b="1" dirty="0" err="1">
                <a:solidFill>
                  <a:schemeClr val="bg1"/>
                </a:solidFill>
                <a:latin typeface="Berlin Sans FB Demi" panose="020E0802020502020306" pitchFamily="34" charset="0"/>
              </a:rPr>
              <a:t>cepat</a:t>
            </a:r>
            <a:r>
              <a:rPr lang="en-US" altLang="en-US" sz="1400" b="1" dirty="0">
                <a:solidFill>
                  <a:schemeClr val="bg1"/>
                </a:solidFill>
                <a:latin typeface="Berlin Sans FB Demi" panose="020E0802020502020306" pitchFamily="34" charset="0"/>
              </a:rPr>
              <a:t>, </a:t>
            </a:r>
            <a:r>
              <a:rPr lang="en-US" altLang="en-US" sz="1400" b="1" dirty="0" err="1">
                <a:solidFill>
                  <a:schemeClr val="bg1"/>
                </a:solidFill>
                <a:latin typeface="Berlin Sans FB Demi" panose="020E0802020502020306" pitchFamily="34" charset="0"/>
              </a:rPr>
              <a:t>langsung</a:t>
            </a:r>
            <a:r>
              <a:rPr lang="en-US" altLang="en-US" sz="1400" b="1" dirty="0">
                <a:solidFill>
                  <a:schemeClr val="bg1"/>
                </a:solidFill>
                <a:latin typeface="Berlin Sans FB Demi" panose="020E0802020502020306" pitchFamily="34" charset="0"/>
              </a:rPr>
              <a:t> </a:t>
            </a:r>
            <a:r>
              <a:rPr lang="en-US" altLang="en-US" sz="1400" b="1" dirty="0" err="1">
                <a:solidFill>
                  <a:schemeClr val="bg1"/>
                </a:solidFill>
                <a:latin typeface="Berlin Sans FB Demi" panose="020E0802020502020306" pitchFamily="34" charset="0"/>
              </a:rPr>
              <a:t>dan</a:t>
            </a:r>
            <a:r>
              <a:rPr lang="en-US" altLang="en-US" sz="1400" b="1" dirty="0">
                <a:solidFill>
                  <a:schemeClr val="bg1"/>
                </a:solidFill>
                <a:latin typeface="Berlin Sans FB Demi" panose="020E0802020502020306" pitchFamily="34" charset="0"/>
              </a:rPr>
              <a:t> </a:t>
            </a:r>
            <a:r>
              <a:rPr lang="en-US" altLang="en-US" sz="1400" b="1" dirty="0" err="1">
                <a:solidFill>
                  <a:schemeClr val="bg1"/>
                </a:solidFill>
                <a:latin typeface="Berlin Sans FB Demi" panose="020E0802020502020306" pitchFamily="34" charset="0"/>
              </a:rPr>
              <a:t>tepat</a:t>
            </a:r>
            <a:r>
              <a:rPr lang="en-US" altLang="en-US" sz="1400" b="1" dirty="0">
                <a:solidFill>
                  <a:schemeClr val="bg1"/>
                </a:solidFill>
                <a:latin typeface="Berlin Sans FB Demi" panose="020E0802020502020306" pitchFamily="34" charset="0"/>
              </a:rPr>
              <a:t> </a:t>
            </a:r>
            <a:r>
              <a:rPr lang="en-US" altLang="en-US" sz="1400" b="1" dirty="0" err="1">
                <a:solidFill>
                  <a:schemeClr val="bg1"/>
                </a:solidFill>
                <a:latin typeface="Berlin Sans FB Demi" panose="020E0802020502020306" pitchFamily="34" charset="0"/>
              </a:rPr>
              <a:t>waktu</a:t>
            </a:r>
            <a:endParaRPr lang="en-US" altLang="en-US" sz="1400" b="1" dirty="0">
              <a:solidFill>
                <a:schemeClr val="bg1"/>
              </a:solidFill>
              <a:latin typeface="Arial Narrow" panose="020B0606020202030204" pitchFamily="34" charset="0"/>
            </a:endParaRPr>
          </a:p>
        </p:txBody>
      </p:sp>
      <p:sp>
        <p:nvSpPr>
          <p:cNvPr id="25" name="Rectangle 24"/>
          <p:cNvSpPr/>
          <p:nvPr/>
        </p:nvSpPr>
        <p:spPr>
          <a:xfrm>
            <a:off x="4594599" y="6240973"/>
            <a:ext cx="4033464" cy="338554"/>
          </a:xfrm>
          <a:prstGeom prst="rect">
            <a:avLst/>
          </a:prstGeom>
        </p:spPr>
        <p:txBody>
          <a:bodyPr wrap="square">
            <a:spAutoFit/>
          </a:bodyPr>
          <a:lstStyle/>
          <a:p>
            <a:pPr algn="just">
              <a:spcBef>
                <a:spcPct val="0"/>
              </a:spcBef>
              <a:spcAft>
                <a:spcPct val="40000"/>
              </a:spcAft>
              <a:buClrTx/>
              <a:buFontTx/>
              <a:buNone/>
            </a:pPr>
            <a:r>
              <a:rPr lang="en-US" altLang="en-US" sz="1600" dirty="0" err="1">
                <a:solidFill>
                  <a:schemeClr val="bg1"/>
                </a:solidFill>
                <a:latin typeface="Berlin Sans FB Demi" panose="020E0802020502020306" pitchFamily="34" charset="0"/>
              </a:rPr>
              <a:t>Asas</a:t>
            </a:r>
            <a:r>
              <a:rPr lang="en-US" altLang="en-US" sz="1600" dirty="0">
                <a:solidFill>
                  <a:schemeClr val="bg1"/>
                </a:solidFill>
                <a:latin typeface="Berlin Sans FB Demi" panose="020E0802020502020306" pitchFamily="34" charset="0"/>
              </a:rPr>
              <a:t> </a:t>
            </a:r>
            <a:r>
              <a:rPr lang="en-US" altLang="en-US" sz="1600" dirty="0" err="1">
                <a:solidFill>
                  <a:schemeClr val="bg1"/>
                </a:solidFill>
                <a:latin typeface="Berlin Sans FB Demi" panose="020E0802020502020306" pitchFamily="34" charset="0"/>
              </a:rPr>
              <a:t>Pelayanan</a:t>
            </a:r>
            <a:r>
              <a:rPr lang="en-US" altLang="en-US" sz="1600" dirty="0">
                <a:solidFill>
                  <a:schemeClr val="bg1"/>
                </a:solidFill>
                <a:latin typeface="Berlin Sans FB Demi" panose="020E0802020502020306" pitchFamily="34" charset="0"/>
              </a:rPr>
              <a:t> Forum LLAJ Prov. </a:t>
            </a:r>
            <a:r>
              <a:rPr lang="en-US" altLang="en-US" sz="1600" dirty="0" err="1">
                <a:solidFill>
                  <a:schemeClr val="bg1"/>
                </a:solidFill>
                <a:latin typeface="Berlin Sans FB Demi" panose="020E0802020502020306" pitchFamily="34" charset="0"/>
              </a:rPr>
              <a:t>Jatim</a:t>
            </a:r>
            <a:endParaRPr lang="en-US" altLang="en-US" sz="1600" dirty="0">
              <a:solidFill>
                <a:schemeClr val="bg1"/>
              </a:solidFill>
              <a:latin typeface="Arial Narrow" panose="020B0606020202030204" pitchFamily="34" charset="0"/>
            </a:endParaRPr>
          </a:p>
        </p:txBody>
      </p:sp>
    </p:spTree>
    <p:extLst>
      <p:ext uri="{BB962C8B-B14F-4D97-AF65-F5344CB8AC3E}">
        <p14:creationId xmlns:p14="http://schemas.microsoft.com/office/powerpoint/2010/main" val="1310920272"/>
      </p:ext>
    </p:extLst>
  </p:cSld>
  <p:clrMapOvr>
    <a:masterClrMapping/>
  </p:clrMapOvr>
  <p:transition spd="slow">
    <p:pull dir="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3" presetClass="entr" presetSubtype="0" fill="hold" grpId="0" nodeType="withEffect">
                                  <p:stCondLst>
                                    <p:cond delay="0"/>
                                  </p:stCondLst>
                                  <p:childTnLst>
                                    <p:set>
                                      <p:cBhvr>
                                        <p:cTn id="6" dur="1" fill="hold">
                                          <p:stCondLst>
                                            <p:cond delay="0"/>
                                          </p:stCondLst>
                                        </p:cTn>
                                        <p:tgtEl>
                                          <p:spTgt spid="1576984"/>
                                        </p:tgtEl>
                                        <p:attrNameLst>
                                          <p:attrName>style.visibility</p:attrName>
                                        </p:attrNameLst>
                                      </p:cBhvr>
                                      <p:to>
                                        <p:strVal val="visible"/>
                                      </p:to>
                                    </p:set>
                                    <p:anim calcmode="lin" valueType="num">
                                      <p:cBhvr>
                                        <p:cTn id="7" dur="500" fill="hold"/>
                                        <p:tgtEl>
                                          <p:spTgt spid="1576984"/>
                                        </p:tgtEl>
                                        <p:attrNameLst>
                                          <p:attrName>ppt_w</p:attrName>
                                        </p:attrNameLst>
                                      </p:cBhvr>
                                      <p:tavLst>
                                        <p:tav tm="0">
                                          <p:val>
                                            <p:fltVal val="0"/>
                                          </p:val>
                                        </p:tav>
                                        <p:tav tm="100000">
                                          <p:val>
                                            <p:strVal val="#ppt_w"/>
                                          </p:val>
                                        </p:tav>
                                      </p:tavLst>
                                    </p:anim>
                                    <p:anim calcmode="lin" valueType="num">
                                      <p:cBhvr>
                                        <p:cTn id="8" dur="500" fill="hold"/>
                                        <p:tgtEl>
                                          <p:spTgt spid="1576984"/>
                                        </p:tgtEl>
                                        <p:attrNameLst>
                                          <p:attrName>ppt_h</p:attrName>
                                        </p:attrNameLst>
                                      </p:cBhvr>
                                      <p:tavLst>
                                        <p:tav tm="0">
                                          <p:val>
                                            <p:fltVal val="0"/>
                                          </p:val>
                                        </p:tav>
                                        <p:tav tm="100000">
                                          <p:val>
                                            <p:strVal val="#ppt_h"/>
                                          </p:val>
                                        </p:tav>
                                      </p:tavLst>
                                    </p:anim>
                                    <p:animEffect transition="in" filter="fade">
                                      <p:cBhvr>
                                        <p:cTn id="9" dur="500"/>
                                        <p:tgtEl>
                                          <p:spTgt spid="1576984"/>
                                        </p:tgtEl>
                                      </p:cBhvr>
                                    </p:animEffect>
                                  </p:childTnLst>
                                </p:cTn>
                              </p:par>
                            </p:childTnLst>
                          </p:cTn>
                        </p:par>
                        <p:par>
                          <p:cTn id="10" fill="hold" nodeType="afterGroup">
                            <p:stCondLst>
                              <p:cond delay="500"/>
                            </p:stCondLst>
                            <p:childTnLst>
                              <p:par>
                                <p:cTn id="11" presetID="17" presetClass="entr" presetSubtype="10" fill="hold" nodeType="afterEffect">
                                  <p:stCondLst>
                                    <p:cond delay="0"/>
                                  </p:stCondLst>
                                  <p:childTnLst>
                                    <p:set>
                                      <p:cBhvr>
                                        <p:cTn id="12" dur="1" fill="hold">
                                          <p:stCondLst>
                                            <p:cond delay="0"/>
                                          </p:stCondLst>
                                        </p:cTn>
                                        <p:tgtEl>
                                          <p:spTgt spid="1576985">
                                            <p:txEl>
                                              <p:pRg st="0" end="0"/>
                                            </p:txEl>
                                          </p:spTgt>
                                        </p:tgtEl>
                                        <p:attrNameLst>
                                          <p:attrName>style.visibility</p:attrName>
                                        </p:attrNameLst>
                                      </p:cBhvr>
                                      <p:to>
                                        <p:strVal val="visible"/>
                                      </p:to>
                                    </p:set>
                                    <p:anim calcmode="lin" valueType="num">
                                      <p:cBhvr>
                                        <p:cTn id="13" dur="500" fill="hold"/>
                                        <p:tgtEl>
                                          <p:spTgt spid="1576985">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1576985">
                                            <p:txEl>
                                              <p:pRg st="0" end="0"/>
                                            </p:txEl>
                                          </p:spTgt>
                                        </p:tgtEl>
                                        <p:attrNameLst>
                                          <p:attrName>ppt_h</p:attrName>
                                        </p:attrNameLst>
                                      </p:cBhvr>
                                      <p:tavLst>
                                        <p:tav tm="0">
                                          <p:val>
                                            <p:strVal val="#ppt_h"/>
                                          </p:val>
                                        </p:tav>
                                        <p:tav tm="100000">
                                          <p:val>
                                            <p:strVal val="#ppt_h"/>
                                          </p:val>
                                        </p:tav>
                                      </p:tavLst>
                                    </p:anim>
                                  </p:childTnLst>
                                </p:cTn>
                              </p:par>
                            </p:childTnLst>
                          </p:cTn>
                        </p:par>
                        <p:par>
                          <p:cTn id="15" fill="hold" nodeType="afterGroup">
                            <p:stCondLst>
                              <p:cond delay="1000"/>
                            </p:stCondLst>
                            <p:childTnLst>
                              <p:par>
                                <p:cTn id="16" presetID="17" presetClass="entr" presetSubtype="10" fill="hold" nodeType="afterEffect">
                                  <p:stCondLst>
                                    <p:cond delay="0"/>
                                  </p:stCondLst>
                                  <p:childTnLst>
                                    <p:set>
                                      <p:cBhvr>
                                        <p:cTn id="17" dur="1" fill="hold">
                                          <p:stCondLst>
                                            <p:cond delay="0"/>
                                          </p:stCondLst>
                                        </p:cTn>
                                        <p:tgtEl>
                                          <p:spTgt spid="1576985">
                                            <p:txEl>
                                              <p:pRg st="1" end="1"/>
                                            </p:txEl>
                                          </p:spTgt>
                                        </p:tgtEl>
                                        <p:attrNameLst>
                                          <p:attrName>style.visibility</p:attrName>
                                        </p:attrNameLst>
                                      </p:cBhvr>
                                      <p:to>
                                        <p:strVal val="visible"/>
                                      </p:to>
                                    </p:set>
                                    <p:anim calcmode="lin" valueType="num">
                                      <p:cBhvr>
                                        <p:cTn id="18" dur="500" fill="hold"/>
                                        <p:tgtEl>
                                          <p:spTgt spid="1576985">
                                            <p:txEl>
                                              <p:pRg st="1" end="1"/>
                                            </p:txEl>
                                          </p:spTgt>
                                        </p:tgtEl>
                                        <p:attrNameLst>
                                          <p:attrName>ppt_w</p:attrName>
                                        </p:attrNameLst>
                                      </p:cBhvr>
                                      <p:tavLst>
                                        <p:tav tm="0">
                                          <p:val>
                                            <p:fltVal val="0"/>
                                          </p:val>
                                        </p:tav>
                                        <p:tav tm="100000">
                                          <p:val>
                                            <p:strVal val="#ppt_w"/>
                                          </p:val>
                                        </p:tav>
                                      </p:tavLst>
                                    </p:anim>
                                    <p:anim calcmode="lin" valueType="num">
                                      <p:cBhvr>
                                        <p:cTn id="19" dur="500" fill="hold"/>
                                        <p:tgtEl>
                                          <p:spTgt spid="1576985">
                                            <p:txEl>
                                              <p:pRg st="1" end="1"/>
                                            </p:txEl>
                                          </p:spTgt>
                                        </p:tgtEl>
                                        <p:attrNameLst>
                                          <p:attrName>ppt_h</p:attrName>
                                        </p:attrNameLst>
                                      </p:cBhvr>
                                      <p:tavLst>
                                        <p:tav tm="0">
                                          <p:val>
                                            <p:strVal val="#ppt_h"/>
                                          </p:val>
                                        </p:tav>
                                        <p:tav tm="100000">
                                          <p:val>
                                            <p:strVal val="#ppt_h"/>
                                          </p:val>
                                        </p:tav>
                                      </p:tavLst>
                                    </p:anim>
                                  </p:childTnLst>
                                </p:cTn>
                              </p:par>
                            </p:childTnLst>
                          </p:cTn>
                        </p:par>
                        <p:par>
                          <p:cTn id="20" fill="hold" nodeType="afterGroup">
                            <p:stCondLst>
                              <p:cond delay="1500"/>
                            </p:stCondLst>
                            <p:childTnLst>
                              <p:par>
                                <p:cTn id="21" presetID="17" presetClass="entr" presetSubtype="10" fill="hold" nodeType="afterEffect">
                                  <p:stCondLst>
                                    <p:cond delay="0"/>
                                  </p:stCondLst>
                                  <p:childTnLst>
                                    <p:set>
                                      <p:cBhvr>
                                        <p:cTn id="22" dur="1" fill="hold">
                                          <p:stCondLst>
                                            <p:cond delay="0"/>
                                          </p:stCondLst>
                                        </p:cTn>
                                        <p:tgtEl>
                                          <p:spTgt spid="1576985">
                                            <p:txEl>
                                              <p:pRg st="2" end="2"/>
                                            </p:txEl>
                                          </p:spTgt>
                                        </p:tgtEl>
                                        <p:attrNameLst>
                                          <p:attrName>style.visibility</p:attrName>
                                        </p:attrNameLst>
                                      </p:cBhvr>
                                      <p:to>
                                        <p:strVal val="visible"/>
                                      </p:to>
                                    </p:set>
                                    <p:anim calcmode="lin" valueType="num">
                                      <p:cBhvr>
                                        <p:cTn id="23" dur="500" fill="hold"/>
                                        <p:tgtEl>
                                          <p:spTgt spid="1576985">
                                            <p:txEl>
                                              <p:pRg st="2" end="2"/>
                                            </p:txEl>
                                          </p:spTgt>
                                        </p:tgtEl>
                                        <p:attrNameLst>
                                          <p:attrName>ppt_w</p:attrName>
                                        </p:attrNameLst>
                                      </p:cBhvr>
                                      <p:tavLst>
                                        <p:tav tm="0">
                                          <p:val>
                                            <p:fltVal val="0"/>
                                          </p:val>
                                        </p:tav>
                                        <p:tav tm="100000">
                                          <p:val>
                                            <p:strVal val="#ppt_w"/>
                                          </p:val>
                                        </p:tav>
                                      </p:tavLst>
                                    </p:anim>
                                    <p:anim calcmode="lin" valueType="num">
                                      <p:cBhvr>
                                        <p:cTn id="24" dur="500" fill="hold"/>
                                        <p:tgtEl>
                                          <p:spTgt spid="1576985">
                                            <p:txEl>
                                              <p:pRg st="2" end="2"/>
                                            </p:txEl>
                                          </p:spTgt>
                                        </p:tgtEl>
                                        <p:attrNameLst>
                                          <p:attrName>ppt_h</p:attrName>
                                        </p:attrNameLst>
                                      </p:cBhvr>
                                      <p:tavLst>
                                        <p:tav tm="0">
                                          <p:val>
                                            <p:strVal val="#ppt_h"/>
                                          </p:val>
                                        </p:tav>
                                        <p:tav tm="100000">
                                          <p:val>
                                            <p:strVal val="#ppt_h"/>
                                          </p:val>
                                        </p:tav>
                                      </p:tavLst>
                                    </p:anim>
                                  </p:childTnLst>
                                </p:cTn>
                              </p:par>
                              <p:par>
                                <p:cTn id="25" presetID="18" presetClass="entr" presetSubtype="6" fill="hold" grpId="0" nodeType="withEffect">
                                  <p:stCondLst>
                                    <p:cond delay="0"/>
                                  </p:stCondLst>
                                  <p:childTnLst>
                                    <p:set>
                                      <p:cBhvr>
                                        <p:cTn id="26" dur="1" fill="hold">
                                          <p:stCondLst>
                                            <p:cond delay="0"/>
                                          </p:stCondLst>
                                        </p:cTn>
                                        <p:tgtEl>
                                          <p:spTgt spid="1576975"/>
                                        </p:tgtEl>
                                        <p:attrNameLst>
                                          <p:attrName>style.visibility</p:attrName>
                                        </p:attrNameLst>
                                      </p:cBhvr>
                                      <p:to>
                                        <p:strVal val="visible"/>
                                      </p:to>
                                    </p:set>
                                    <p:animEffect transition="in" filter="strips(downRight)">
                                      <p:cBhvr>
                                        <p:cTn id="27" dur="2000"/>
                                        <p:tgtEl>
                                          <p:spTgt spid="1576975"/>
                                        </p:tgtEl>
                                      </p:cBhvr>
                                    </p:animEffect>
                                  </p:childTnLst>
                                </p:cTn>
                              </p:par>
                            </p:childTnLst>
                          </p:cTn>
                        </p:par>
                        <p:par>
                          <p:cTn id="28" fill="hold" nodeType="afterGroup">
                            <p:stCondLst>
                              <p:cond delay="3500"/>
                            </p:stCondLst>
                            <p:childTnLst>
                              <p:par>
                                <p:cTn id="29" presetID="20" presetClass="entr" presetSubtype="0" fill="hold" grpId="0" nodeType="afterEffect">
                                  <p:stCondLst>
                                    <p:cond delay="0"/>
                                  </p:stCondLst>
                                  <p:childTnLst>
                                    <p:set>
                                      <p:cBhvr>
                                        <p:cTn id="30" dur="1" fill="hold">
                                          <p:stCondLst>
                                            <p:cond delay="0"/>
                                          </p:stCondLst>
                                        </p:cTn>
                                        <p:tgtEl>
                                          <p:spTgt spid="1576986"/>
                                        </p:tgtEl>
                                        <p:attrNameLst>
                                          <p:attrName>style.visibility</p:attrName>
                                        </p:attrNameLst>
                                      </p:cBhvr>
                                      <p:to>
                                        <p:strVal val="visible"/>
                                      </p:to>
                                    </p:set>
                                    <p:animEffect transition="in" filter="wedge">
                                      <p:cBhvr>
                                        <p:cTn id="31" dur="2000"/>
                                        <p:tgtEl>
                                          <p:spTgt spid="1576986"/>
                                        </p:tgtEl>
                                      </p:cBhvr>
                                    </p:animEffect>
                                  </p:childTnLst>
                                </p:cTn>
                              </p:par>
                              <p:par>
                                <p:cTn id="32" presetID="5" presetClass="entr" presetSubtype="10" fill="hold" nodeType="withEffect">
                                  <p:stCondLst>
                                    <p:cond delay="0"/>
                                  </p:stCondLst>
                                  <p:childTnLst>
                                    <p:set>
                                      <p:cBhvr>
                                        <p:cTn id="33" dur="1" fill="hold">
                                          <p:stCondLst>
                                            <p:cond delay="0"/>
                                          </p:stCondLst>
                                        </p:cTn>
                                        <p:tgtEl>
                                          <p:spTgt spid="1576987">
                                            <p:txEl>
                                              <p:pRg st="0" end="0"/>
                                            </p:txEl>
                                          </p:spTgt>
                                        </p:tgtEl>
                                        <p:attrNameLst>
                                          <p:attrName>style.visibility</p:attrName>
                                        </p:attrNameLst>
                                      </p:cBhvr>
                                      <p:to>
                                        <p:strVal val="visible"/>
                                      </p:to>
                                    </p:set>
                                    <p:animEffect transition="in" filter="checkerboard(across)">
                                      <p:cBhvr>
                                        <p:cTn id="34" dur="500"/>
                                        <p:tgtEl>
                                          <p:spTgt spid="1576987">
                                            <p:txEl>
                                              <p:pRg st="0" end="0"/>
                                            </p:txEl>
                                          </p:spTgt>
                                        </p:tgtEl>
                                      </p:cBhvr>
                                    </p:animEffect>
                                  </p:childTnLst>
                                </p:cTn>
                              </p:par>
                              <p:par>
                                <p:cTn id="35" presetID="18" presetClass="entr" presetSubtype="6" fill="hold" grpId="0" nodeType="withEffect">
                                  <p:stCondLst>
                                    <p:cond delay="0"/>
                                  </p:stCondLst>
                                  <p:childTnLst>
                                    <p:set>
                                      <p:cBhvr>
                                        <p:cTn id="36" dur="1" fill="hold">
                                          <p:stCondLst>
                                            <p:cond delay="0"/>
                                          </p:stCondLst>
                                        </p:cTn>
                                        <p:tgtEl>
                                          <p:spTgt spid="1576982"/>
                                        </p:tgtEl>
                                        <p:attrNameLst>
                                          <p:attrName>style.visibility</p:attrName>
                                        </p:attrNameLst>
                                      </p:cBhvr>
                                      <p:to>
                                        <p:strVal val="visible"/>
                                      </p:to>
                                    </p:set>
                                    <p:animEffect transition="in" filter="strips(downRight)">
                                      <p:cBhvr>
                                        <p:cTn id="37" dur="2000"/>
                                        <p:tgtEl>
                                          <p:spTgt spid="1576982"/>
                                        </p:tgtEl>
                                      </p:cBhvr>
                                    </p:animEffect>
                                  </p:childTnLst>
                                </p:cTn>
                              </p:par>
                            </p:childTnLst>
                          </p:cTn>
                        </p:par>
                        <p:par>
                          <p:cTn id="38" fill="hold" nodeType="afterGroup">
                            <p:stCondLst>
                              <p:cond delay="5500"/>
                            </p:stCondLst>
                            <p:childTnLst>
                              <p:par>
                                <p:cTn id="39" presetID="55" presetClass="entr" presetSubtype="0" fill="hold" grpId="0" nodeType="afterEffect">
                                  <p:stCondLst>
                                    <p:cond delay="0"/>
                                  </p:stCondLst>
                                  <p:childTnLst>
                                    <p:set>
                                      <p:cBhvr>
                                        <p:cTn id="40" dur="1" fill="hold">
                                          <p:stCondLst>
                                            <p:cond delay="0"/>
                                          </p:stCondLst>
                                        </p:cTn>
                                        <p:tgtEl>
                                          <p:spTgt spid="1576967"/>
                                        </p:tgtEl>
                                        <p:attrNameLst>
                                          <p:attrName>style.visibility</p:attrName>
                                        </p:attrNameLst>
                                      </p:cBhvr>
                                      <p:to>
                                        <p:strVal val="visible"/>
                                      </p:to>
                                    </p:set>
                                    <p:anim calcmode="lin" valueType="num">
                                      <p:cBhvr>
                                        <p:cTn id="41" dur="1000" fill="hold"/>
                                        <p:tgtEl>
                                          <p:spTgt spid="1576967"/>
                                        </p:tgtEl>
                                        <p:attrNameLst>
                                          <p:attrName>ppt_w</p:attrName>
                                        </p:attrNameLst>
                                      </p:cBhvr>
                                      <p:tavLst>
                                        <p:tav tm="0">
                                          <p:val>
                                            <p:strVal val="#ppt_w*0.70"/>
                                          </p:val>
                                        </p:tav>
                                        <p:tav tm="100000">
                                          <p:val>
                                            <p:strVal val="#ppt_w"/>
                                          </p:val>
                                        </p:tav>
                                      </p:tavLst>
                                    </p:anim>
                                    <p:anim calcmode="lin" valueType="num">
                                      <p:cBhvr>
                                        <p:cTn id="42" dur="1000" fill="hold"/>
                                        <p:tgtEl>
                                          <p:spTgt spid="1576967"/>
                                        </p:tgtEl>
                                        <p:attrNameLst>
                                          <p:attrName>ppt_h</p:attrName>
                                        </p:attrNameLst>
                                      </p:cBhvr>
                                      <p:tavLst>
                                        <p:tav tm="0">
                                          <p:val>
                                            <p:strVal val="#ppt_h"/>
                                          </p:val>
                                        </p:tav>
                                        <p:tav tm="100000">
                                          <p:val>
                                            <p:strVal val="#ppt_h"/>
                                          </p:val>
                                        </p:tav>
                                      </p:tavLst>
                                    </p:anim>
                                    <p:animEffect transition="in" filter="fade">
                                      <p:cBhvr>
                                        <p:cTn id="43" dur="1000"/>
                                        <p:tgtEl>
                                          <p:spTgt spid="1576967"/>
                                        </p:tgtEl>
                                      </p:cBhvr>
                                    </p:animEffect>
                                  </p:childTnLst>
                                </p:cTn>
                              </p:par>
                              <p:par>
                                <p:cTn id="44" presetID="18" presetClass="entr" presetSubtype="3" fill="hold" grpId="0" nodeType="withEffect">
                                  <p:stCondLst>
                                    <p:cond delay="0"/>
                                  </p:stCondLst>
                                  <p:childTnLst>
                                    <p:set>
                                      <p:cBhvr>
                                        <p:cTn id="45" dur="1" fill="hold">
                                          <p:stCondLst>
                                            <p:cond delay="0"/>
                                          </p:stCondLst>
                                        </p:cTn>
                                        <p:tgtEl>
                                          <p:spTgt spid="1576983"/>
                                        </p:tgtEl>
                                        <p:attrNameLst>
                                          <p:attrName>style.visibility</p:attrName>
                                        </p:attrNameLst>
                                      </p:cBhvr>
                                      <p:to>
                                        <p:strVal val="visible"/>
                                      </p:to>
                                    </p:set>
                                    <p:animEffect transition="in" filter="strips(upRight)">
                                      <p:cBhvr>
                                        <p:cTn id="46" dur="2000"/>
                                        <p:tgtEl>
                                          <p:spTgt spid="1576983"/>
                                        </p:tgtEl>
                                      </p:cBhvr>
                                    </p:animEffect>
                                  </p:childTnLst>
                                </p:cTn>
                              </p:par>
                            </p:childTnLst>
                          </p:cTn>
                        </p:par>
                        <p:par>
                          <p:cTn id="47" fill="hold" nodeType="afterGroup">
                            <p:stCondLst>
                              <p:cond delay="7500"/>
                            </p:stCondLst>
                            <p:childTnLst>
                              <p:par>
                                <p:cTn id="48" presetID="22" presetClass="entr" presetSubtype="4" fill="hold" grpId="0" nodeType="afterEffect">
                                  <p:stCondLst>
                                    <p:cond delay="0"/>
                                  </p:stCondLst>
                                  <p:childTnLst>
                                    <p:set>
                                      <p:cBhvr>
                                        <p:cTn id="49" dur="1" fill="hold">
                                          <p:stCondLst>
                                            <p:cond delay="0"/>
                                          </p:stCondLst>
                                        </p:cTn>
                                        <p:tgtEl>
                                          <p:spTgt spid="1576970"/>
                                        </p:tgtEl>
                                        <p:attrNameLst>
                                          <p:attrName>style.visibility</p:attrName>
                                        </p:attrNameLst>
                                      </p:cBhvr>
                                      <p:to>
                                        <p:strVal val="visible"/>
                                      </p:to>
                                    </p:set>
                                    <p:animEffect transition="in" filter="wipe(down)">
                                      <p:cBhvr>
                                        <p:cTn id="50" dur="500"/>
                                        <p:tgtEl>
                                          <p:spTgt spid="1576970"/>
                                        </p:tgtEl>
                                      </p:cBhvr>
                                    </p:animEffect>
                                  </p:childTnLst>
                                </p:cTn>
                              </p:par>
                              <p:par>
                                <p:cTn id="51" presetID="18" presetClass="entr" presetSubtype="3" fill="hold" grpId="0" nodeType="withEffect">
                                  <p:stCondLst>
                                    <p:cond delay="0"/>
                                  </p:stCondLst>
                                  <p:childTnLst>
                                    <p:set>
                                      <p:cBhvr>
                                        <p:cTn id="52" dur="1" fill="hold">
                                          <p:stCondLst>
                                            <p:cond delay="0"/>
                                          </p:stCondLst>
                                        </p:cTn>
                                        <p:tgtEl>
                                          <p:spTgt spid="1576976"/>
                                        </p:tgtEl>
                                        <p:attrNameLst>
                                          <p:attrName>style.visibility</p:attrName>
                                        </p:attrNameLst>
                                      </p:cBhvr>
                                      <p:to>
                                        <p:strVal val="visible"/>
                                      </p:to>
                                    </p:set>
                                    <p:animEffect transition="in" filter="strips(upRight)">
                                      <p:cBhvr>
                                        <p:cTn id="53" dur="2000"/>
                                        <p:tgtEl>
                                          <p:spTgt spid="1576976"/>
                                        </p:tgtEl>
                                      </p:cBhvr>
                                    </p:animEffect>
                                  </p:childTnLst>
                                </p:cTn>
                              </p:par>
                            </p:childTnLst>
                          </p:cTn>
                        </p:par>
                        <p:par>
                          <p:cTn id="54" fill="hold" nodeType="afterGroup">
                            <p:stCondLst>
                              <p:cond delay="9500"/>
                            </p:stCondLst>
                            <p:childTnLst>
                              <p:par>
                                <p:cTn id="55" presetID="20" presetClass="entr" presetSubtype="0" fill="hold" grpId="0" nodeType="afterEffect">
                                  <p:stCondLst>
                                    <p:cond delay="0"/>
                                  </p:stCondLst>
                                  <p:childTnLst>
                                    <p:set>
                                      <p:cBhvr>
                                        <p:cTn id="56" dur="1" fill="hold">
                                          <p:stCondLst>
                                            <p:cond delay="0"/>
                                          </p:stCondLst>
                                        </p:cTn>
                                        <p:tgtEl>
                                          <p:spTgt spid="1576973"/>
                                        </p:tgtEl>
                                        <p:attrNameLst>
                                          <p:attrName>style.visibility</p:attrName>
                                        </p:attrNameLst>
                                      </p:cBhvr>
                                      <p:to>
                                        <p:strVal val="visible"/>
                                      </p:to>
                                    </p:set>
                                    <p:animEffect transition="in" filter="wedge">
                                      <p:cBhvr>
                                        <p:cTn id="57" dur="2000"/>
                                        <p:tgtEl>
                                          <p:spTgt spid="1576973"/>
                                        </p:tgtEl>
                                      </p:cBhvr>
                                    </p:animEffect>
                                  </p:childTnLst>
                                </p:cTn>
                              </p:par>
                              <p:par>
                                <p:cTn id="58" presetID="18" presetClass="entr" presetSubtype="3" fill="hold" grpId="0" nodeType="withEffect">
                                  <p:stCondLst>
                                    <p:cond delay="0"/>
                                  </p:stCondLst>
                                  <p:childTnLst>
                                    <p:set>
                                      <p:cBhvr>
                                        <p:cTn id="59" dur="1" fill="hold">
                                          <p:stCondLst>
                                            <p:cond delay="0"/>
                                          </p:stCondLst>
                                        </p:cTn>
                                        <p:tgtEl>
                                          <p:spTgt spid="16"/>
                                        </p:tgtEl>
                                        <p:attrNameLst>
                                          <p:attrName>style.visibility</p:attrName>
                                        </p:attrNameLst>
                                      </p:cBhvr>
                                      <p:to>
                                        <p:strVal val="visible"/>
                                      </p:to>
                                    </p:set>
                                    <p:animEffect transition="in" filter="strips(upRight)">
                                      <p:cBhvr>
                                        <p:cTn id="60" dur="2000"/>
                                        <p:tgtEl>
                                          <p:spTgt spid="16"/>
                                        </p:tgtEl>
                                      </p:cBhvr>
                                    </p:animEffect>
                                  </p:childTnLst>
                                </p:cTn>
                              </p:par>
                            </p:childTnLst>
                          </p:cTn>
                        </p:par>
                        <p:par>
                          <p:cTn id="61" fill="hold" nodeType="afterGroup">
                            <p:stCondLst>
                              <p:cond delay="11500"/>
                            </p:stCondLst>
                            <p:childTnLst>
                              <p:par>
                                <p:cTn id="62" presetID="20" presetClass="entr" presetSubtype="0" fill="hold" grpId="0" nodeType="afterEffect">
                                  <p:stCondLst>
                                    <p:cond delay="0"/>
                                  </p:stCondLst>
                                  <p:childTnLst>
                                    <p:set>
                                      <p:cBhvr>
                                        <p:cTn id="63" dur="1" fill="hold">
                                          <p:stCondLst>
                                            <p:cond delay="0"/>
                                          </p:stCondLst>
                                        </p:cTn>
                                        <p:tgtEl>
                                          <p:spTgt spid="17"/>
                                        </p:tgtEl>
                                        <p:attrNameLst>
                                          <p:attrName>style.visibility</p:attrName>
                                        </p:attrNameLst>
                                      </p:cBhvr>
                                      <p:to>
                                        <p:strVal val="visible"/>
                                      </p:to>
                                    </p:set>
                                    <p:animEffect transition="in" filter="wedge">
                                      <p:cBhvr>
                                        <p:cTn id="64" dur="20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1576967" grpId="0" animBg="1"/>
      <p:bldP spid="1576970" grpId="0" animBg="1"/>
      <p:bldP spid="1576973" grpId="0" animBg="1"/>
      <p:bldP spid="1576975" grpId="0" animBg="1"/>
      <p:bldP spid="1576976" grpId="0" animBg="1"/>
      <p:bldP spid="1576982" grpId="0" animBg="1"/>
      <p:bldP spid="1576983" grpId="0" animBg="1"/>
      <p:bldP spid="1576984" grpId="0" animBg="1"/>
      <p:bldP spid="1576986" grpId="0" animBg="1"/>
      <p:bldP spid="17"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04800"/>
            <a:ext cx="8836152" cy="758952"/>
          </a:xfrm>
        </p:spPr>
        <p:txBody>
          <a:bodyPr>
            <a:noAutofit/>
          </a:bodyPr>
          <a:lstStyle/>
          <a:p>
            <a:r>
              <a:rPr lang="sv-SE" sz="2200" b="1" kern="10" dirty="0">
                <a:ln w="0"/>
                <a:solidFill>
                  <a:schemeClr val="tx1"/>
                </a:solidFill>
                <a:effectLst>
                  <a:outerShdw blurRad="38100" dist="19050" dir="2700000" algn="tl" rotWithShape="0">
                    <a:schemeClr val="dk1">
                      <a:alpha val="40000"/>
                    </a:schemeClr>
                  </a:outerShdw>
                </a:effectLst>
                <a:latin typeface="Lucida Bright" panose="02040602050505020304" pitchFamily="18" charset="0"/>
              </a:rPr>
              <a:t>LAYANAN  YANG DAPAT DIBERIKAN OLEH FORUM LLAJ </a:t>
            </a:r>
            <a:br>
              <a:rPr lang="sv-SE" sz="2200" b="1" kern="10" dirty="0">
                <a:ln w="0"/>
                <a:solidFill>
                  <a:schemeClr val="tx1"/>
                </a:solidFill>
                <a:effectLst>
                  <a:outerShdw blurRad="38100" dist="19050" dir="2700000" algn="tl" rotWithShape="0">
                    <a:schemeClr val="dk1">
                      <a:alpha val="40000"/>
                    </a:schemeClr>
                  </a:outerShdw>
                </a:effectLst>
                <a:latin typeface="Lucida Bright" panose="02040602050505020304" pitchFamily="18" charset="0"/>
              </a:rPr>
            </a:br>
            <a:r>
              <a:rPr lang="sv-SE" sz="2200" b="1" kern="10" dirty="0">
                <a:ln w="0"/>
                <a:solidFill>
                  <a:schemeClr val="tx1"/>
                </a:solidFill>
                <a:effectLst>
                  <a:outerShdw blurRad="38100" dist="19050" dir="2700000" algn="tl" rotWithShape="0">
                    <a:schemeClr val="dk1">
                      <a:alpha val="40000"/>
                    </a:schemeClr>
                  </a:outerShdw>
                </a:effectLst>
                <a:latin typeface="Lucida Bright" panose="02040602050505020304" pitchFamily="18" charset="0"/>
              </a:rPr>
              <a:t>PROVINSI JAWA TIMUR</a:t>
            </a:r>
            <a:endParaRPr lang="en-US" sz="2200" b="1" kern="10" dirty="0">
              <a:ln w="0"/>
              <a:solidFill>
                <a:schemeClr val="tx1"/>
              </a:solidFill>
              <a:effectLst>
                <a:outerShdw blurRad="38100" dist="19050" dir="2700000" algn="tl" rotWithShape="0">
                  <a:schemeClr val="dk1">
                    <a:alpha val="40000"/>
                  </a:schemeClr>
                </a:outerShdw>
              </a:effectLst>
              <a:latin typeface="Lucida Bright" panose="02040602050505020304" pitchFamily="18" charset="0"/>
            </a:endParaRPr>
          </a:p>
        </p:txBody>
      </p:sp>
      <p:sp>
        <p:nvSpPr>
          <p:cNvPr id="12" name="Text Box 11"/>
          <p:cNvSpPr txBox="1">
            <a:spLocks noChangeArrowheads="1"/>
          </p:cNvSpPr>
          <p:nvPr/>
        </p:nvSpPr>
        <p:spPr bwMode="auto">
          <a:xfrm>
            <a:off x="152400" y="1295400"/>
            <a:ext cx="8763000" cy="5201424"/>
          </a:xfrm>
          <a:prstGeom prst="rect">
            <a:avLst/>
          </a:prstGeom>
          <a:noFill/>
          <a:ln w="9525">
            <a:noFill/>
            <a:miter lim="800000"/>
            <a:headEnd/>
            <a:tailEnd/>
          </a:ln>
          <a:effectLst/>
        </p:spPr>
        <p:txBody>
          <a:bodyPr wrap="square">
            <a:spAutoFit/>
          </a:bodyPr>
          <a:lstStyle/>
          <a:p>
            <a:pPr marL="354013" indent="-354013" algn="just">
              <a:buFont typeface="Wingdings" pitchFamily="2" charset="2"/>
              <a:buChar char="v"/>
              <a:defRPr/>
            </a:pPr>
            <a:r>
              <a:rPr lang="en-US" sz="2400" b="1" dirty="0" err="1">
                <a:solidFill>
                  <a:srgbClr val="FF0000"/>
                </a:solidFill>
              </a:rPr>
              <a:t>Layanan</a:t>
            </a:r>
            <a:r>
              <a:rPr lang="en-US" sz="2400" b="1" dirty="0">
                <a:solidFill>
                  <a:srgbClr val="FF0000"/>
                </a:solidFill>
              </a:rPr>
              <a:t>  </a:t>
            </a:r>
            <a:r>
              <a:rPr lang="en-US" sz="2400" b="1" dirty="0" err="1">
                <a:solidFill>
                  <a:srgbClr val="FF0000"/>
                </a:solidFill>
              </a:rPr>
              <a:t>untuk</a:t>
            </a:r>
            <a:r>
              <a:rPr lang="en-US" sz="2400" b="1" dirty="0">
                <a:solidFill>
                  <a:srgbClr val="FF0000"/>
                </a:solidFill>
              </a:rPr>
              <a:t>  </a:t>
            </a:r>
            <a:r>
              <a:rPr lang="en-US" sz="2400" b="1" dirty="0" err="1">
                <a:solidFill>
                  <a:srgbClr val="FF0000"/>
                </a:solidFill>
              </a:rPr>
              <a:t>keluhan</a:t>
            </a:r>
            <a:r>
              <a:rPr lang="en-US" sz="2400" b="1" dirty="0">
                <a:solidFill>
                  <a:srgbClr val="FF0000"/>
                </a:solidFill>
              </a:rPr>
              <a:t>/</a:t>
            </a:r>
            <a:r>
              <a:rPr lang="en-US" sz="2400" b="1" dirty="0" err="1">
                <a:solidFill>
                  <a:srgbClr val="FF0000"/>
                </a:solidFill>
              </a:rPr>
              <a:t>masukan</a:t>
            </a:r>
            <a:r>
              <a:rPr lang="en-US" sz="2400" b="1" dirty="0">
                <a:solidFill>
                  <a:srgbClr val="FF0000"/>
                </a:solidFill>
              </a:rPr>
              <a:t>  </a:t>
            </a:r>
            <a:r>
              <a:rPr lang="en-US" sz="2400" b="1" dirty="0" err="1">
                <a:solidFill>
                  <a:srgbClr val="FF0000"/>
                </a:solidFill>
              </a:rPr>
              <a:t>masyarakat</a:t>
            </a:r>
            <a:r>
              <a:rPr lang="en-US" sz="2400" b="1" dirty="0">
                <a:solidFill>
                  <a:srgbClr val="FF0000"/>
                </a:solidFill>
              </a:rPr>
              <a:t>  </a:t>
            </a:r>
            <a:r>
              <a:rPr lang="en-US" sz="2400" b="1" dirty="0" err="1">
                <a:solidFill>
                  <a:srgbClr val="FF0000"/>
                </a:solidFill>
              </a:rPr>
              <a:t>atas</a:t>
            </a:r>
            <a:r>
              <a:rPr lang="en-US" sz="2400" b="1" dirty="0">
                <a:solidFill>
                  <a:srgbClr val="FF0000"/>
                </a:solidFill>
              </a:rPr>
              <a:t> </a:t>
            </a:r>
            <a:r>
              <a:rPr lang="en-US" sz="2400" b="1" dirty="0" err="1">
                <a:solidFill>
                  <a:srgbClr val="FF0000"/>
                </a:solidFill>
              </a:rPr>
              <a:t>tidak</a:t>
            </a:r>
            <a:r>
              <a:rPr lang="en-US" sz="2400" b="1" dirty="0">
                <a:solidFill>
                  <a:srgbClr val="FF0000"/>
                </a:solidFill>
              </a:rPr>
              <a:t> </a:t>
            </a:r>
            <a:r>
              <a:rPr lang="en-US" sz="2400" b="1" dirty="0" err="1">
                <a:solidFill>
                  <a:srgbClr val="FF0000"/>
                </a:solidFill>
              </a:rPr>
              <a:t>terselenggaranya</a:t>
            </a:r>
            <a:r>
              <a:rPr lang="en-US" sz="2400" b="1" dirty="0">
                <a:solidFill>
                  <a:srgbClr val="FF0000"/>
                </a:solidFill>
              </a:rPr>
              <a:t> </a:t>
            </a:r>
            <a:r>
              <a:rPr lang="en-US" sz="2400" b="1" dirty="0" err="1">
                <a:solidFill>
                  <a:srgbClr val="FF0000"/>
                </a:solidFill>
              </a:rPr>
              <a:t>lalu</a:t>
            </a:r>
            <a:r>
              <a:rPr lang="en-US" sz="2400" b="1" dirty="0">
                <a:solidFill>
                  <a:srgbClr val="FF0000"/>
                </a:solidFill>
              </a:rPr>
              <a:t> </a:t>
            </a:r>
            <a:r>
              <a:rPr lang="en-US" sz="2400" b="1" dirty="0" err="1">
                <a:solidFill>
                  <a:srgbClr val="FF0000"/>
                </a:solidFill>
              </a:rPr>
              <a:t>lintas</a:t>
            </a:r>
            <a:r>
              <a:rPr lang="en-US" sz="2400" b="1" dirty="0">
                <a:solidFill>
                  <a:srgbClr val="FF0000"/>
                </a:solidFill>
              </a:rPr>
              <a:t> </a:t>
            </a:r>
            <a:r>
              <a:rPr lang="en-US" sz="2400" b="1" dirty="0" err="1">
                <a:solidFill>
                  <a:srgbClr val="FF0000"/>
                </a:solidFill>
              </a:rPr>
              <a:t>dan</a:t>
            </a:r>
            <a:r>
              <a:rPr lang="en-US" sz="2400" b="1" dirty="0">
                <a:solidFill>
                  <a:srgbClr val="FF0000"/>
                </a:solidFill>
              </a:rPr>
              <a:t> </a:t>
            </a:r>
            <a:r>
              <a:rPr lang="en-US" sz="2400" b="1" dirty="0" err="1">
                <a:solidFill>
                  <a:srgbClr val="FF0000"/>
                </a:solidFill>
              </a:rPr>
              <a:t>angkutan</a:t>
            </a:r>
            <a:r>
              <a:rPr lang="en-US" sz="2400" b="1" dirty="0">
                <a:solidFill>
                  <a:srgbClr val="FF0000"/>
                </a:solidFill>
              </a:rPr>
              <a:t> </a:t>
            </a:r>
            <a:r>
              <a:rPr lang="en-US" sz="2400" b="1" dirty="0" err="1">
                <a:solidFill>
                  <a:srgbClr val="FF0000"/>
                </a:solidFill>
              </a:rPr>
              <a:t>jalan</a:t>
            </a:r>
            <a:r>
              <a:rPr lang="en-US" sz="2400" b="1" dirty="0">
                <a:solidFill>
                  <a:srgbClr val="FF0000"/>
                </a:solidFill>
              </a:rPr>
              <a:t> </a:t>
            </a:r>
            <a:r>
              <a:rPr lang="en-US" sz="2400" b="1" dirty="0" err="1">
                <a:solidFill>
                  <a:srgbClr val="FF0000"/>
                </a:solidFill>
              </a:rPr>
              <a:t>dengan</a:t>
            </a:r>
            <a:r>
              <a:rPr lang="en-US" sz="2400" b="1" dirty="0">
                <a:solidFill>
                  <a:srgbClr val="FF0000"/>
                </a:solidFill>
              </a:rPr>
              <a:t> </a:t>
            </a:r>
            <a:r>
              <a:rPr lang="en-US" sz="2400" b="1" dirty="0" err="1">
                <a:solidFill>
                  <a:srgbClr val="FF0000"/>
                </a:solidFill>
              </a:rPr>
              <a:t>baik</a:t>
            </a:r>
            <a:r>
              <a:rPr lang="en-US" sz="2400" b="1" dirty="0">
                <a:solidFill>
                  <a:srgbClr val="FF0000"/>
                </a:solidFill>
              </a:rPr>
              <a:t>.</a:t>
            </a:r>
          </a:p>
          <a:p>
            <a:pPr marL="354013" indent="-354013" algn="just">
              <a:buFont typeface="Wingdings" pitchFamily="2" charset="2"/>
              <a:buChar char="v"/>
              <a:defRPr/>
            </a:pPr>
            <a:endParaRPr lang="en-US" sz="1000" b="1" dirty="0">
              <a:effectLst>
                <a:outerShdw blurRad="38100" dist="38100" dir="2700000" algn="tl">
                  <a:srgbClr val="000000"/>
                </a:outerShdw>
              </a:effectLst>
            </a:endParaRPr>
          </a:p>
          <a:p>
            <a:pPr marL="354013" indent="-354013" algn="just">
              <a:buFont typeface="Wingdings" pitchFamily="2" charset="2"/>
              <a:buChar char="v"/>
              <a:defRPr/>
            </a:pPr>
            <a:r>
              <a:rPr lang="en-US" sz="2400" b="1" dirty="0" err="1">
                <a:solidFill>
                  <a:srgbClr val="002060"/>
                </a:solidFill>
              </a:rPr>
              <a:t>Layanan</a:t>
            </a:r>
            <a:r>
              <a:rPr lang="en-US" sz="2400" b="1" dirty="0">
                <a:solidFill>
                  <a:srgbClr val="002060"/>
                </a:solidFill>
              </a:rPr>
              <a:t>  </a:t>
            </a:r>
            <a:r>
              <a:rPr lang="en-US" sz="2400" b="1" dirty="0" err="1">
                <a:solidFill>
                  <a:srgbClr val="002060"/>
                </a:solidFill>
              </a:rPr>
              <a:t>untuk</a:t>
            </a:r>
            <a:r>
              <a:rPr lang="en-US" sz="2400" b="1" dirty="0">
                <a:solidFill>
                  <a:srgbClr val="002060"/>
                </a:solidFill>
              </a:rPr>
              <a:t>  </a:t>
            </a:r>
            <a:r>
              <a:rPr lang="en-US" sz="2400" b="1" dirty="0" err="1">
                <a:solidFill>
                  <a:srgbClr val="002060"/>
                </a:solidFill>
              </a:rPr>
              <a:t>keluhan</a:t>
            </a:r>
            <a:r>
              <a:rPr lang="en-US" sz="2400" b="1" dirty="0">
                <a:solidFill>
                  <a:srgbClr val="002060"/>
                </a:solidFill>
              </a:rPr>
              <a:t>/</a:t>
            </a:r>
            <a:r>
              <a:rPr lang="en-US" sz="2400" b="1" dirty="0" err="1">
                <a:solidFill>
                  <a:srgbClr val="002060"/>
                </a:solidFill>
              </a:rPr>
              <a:t>masukan</a:t>
            </a:r>
            <a:r>
              <a:rPr lang="en-US" sz="2400" b="1" dirty="0">
                <a:solidFill>
                  <a:srgbClr val="002060"/>
                </a:solidFill>
              </a:rPr>
              <a:t>  </a:t>
            </a:r>
            <a:r>
              <a:rPr lang="en-US" sz="2400" b="1" dirty="0" err="1">
                <a:solidFill>
                  <a:srgbClr val="002060"/>
                </a:solidFill>
              </a:rPr>
              <a:t>masyarakat</a:t>
            </a:r>
            <a:r>
              <a:rPr lang="en-US" sz="2400" b="1" dirty="0">
                <a:solidFill>
                  <a:srgbClr val="002060"/>
                </a:solidFill>
              </a:rPr>
              <a:t>  yang </a:t>
            </a:r>
            <a:r>
              <a:rPr lang="en-US" sz="2400" b="1" dirty="0" err="1">
                <a:solidFill>
                  <a:srgbClr val="002060"/>
                </a:solidFill>
              </a:rPr>
              <a:t>menyangkut</a:t>
            </a:r>
            <a:r>
              <a:rPr lang="en-US" sz="2400" b="1" dirty="0">
                <a:solidFill>
                  <a:srgbClr val="002060"/>
                </a:solidFill>
              </a:rPr>
              <a:t> </a:t>
            </a:r>
            <a:r>
              <a:rPr lang="en-US" sz="2400" b="1" dirty="0" err="1">
                <a:solidFill>
                  <a:srgbClr val="002060"/>
                </a:solidFill>
              </a:rPr>
              <a:t>penerapan</a:t>
            </a:r>
            <a:r>
              <a:rPr lang="en-US" sz="2400" b="1" dirty="0">
                <a:solidFill>
                  <a:srgbClr val="002060"/>
                </a:solidFill>
              </a:rPr>
              <a:t> </a:t>
            </a:r>
            <a:r>
              <a:rPr lang="en-US" sz="2400" b="1" dirty="0" err="1">
                <a:solidFill>
                  <a:srgbClr val="002060"/>
                </a:solidFill>
              </a:rPr>
              <a:t>perlindungan</a:t>
            </a:r>
            <a:r>
              <a:rPr lang="en-US" sz="2400" b="1" dirty="0">
                <a:solidFill>
                  <a:srgbClr val="002060"/>
                </a:solidFill>
              </a:rPr>
              <a:t> </a:t>
            </a:r>
            <a:r>
              <a:rPr lang="en-US" sz="2400" b="1" dirty="0" err="1">
                <a:solidFill>
                  <a:srgbClr val="002060"/>
                </a:solidFill>
              </a:rPr>
              <a:t>sosial</a:t>
            </a:r>
            <a:r>
              <a:rPr lang="en-US" sz="2400" b="1" dirty="0">
                <a:solidFill>
                  <a:srgbClr val="002060"/>
                </a:solidFill>
              </a:rPr>
              <a:t> (</a:t>
            </a:r>
            <a:r>
              <a:rPr lang="en-US" sz="2400" b="1" dirty="0" err="1">
                <a:solidFill>
                  <a:srgbClr val="002060"/>
                </a:solidFill>
              </a:rPr>
              <a:t>termasuk</a:t>
            </a:r>
            <a:r>
              <a:rPr lang="en-US" sz="2400" b="1" dirty="0">
                <a:solidFill>
                  <a:srgbClr val="002060"/>
                </a:solidFill>
              </a:rPr>
              <a:t> </a:t>
            </a:r>
            <a:r>
              <a:rPr lang="en-US" sz="2400" b="1" dirty="0" err="1">
                <a:solidFill>
                  <a:srgbClr val="002060"/>
                </a:solidFill>
              </a:rPr>
              <a:t>perlindungan</a:t>
            </a:r>
            <a:r>
              <a:rPr lang="en-US" sz="2400" b="1" dirty="0">
                <a:solidFill>
                  <a:srgbClr val="002060"/>
                </a:solidFill>
              </a:rPr>
              <a:t> </a:t>
            </a:r>
            <a:r>
              <a:rPr lang="en-US" sz="2400" b="1" dirty="0" err="1">
                <a:solidFill>
                  <a:srgbClr val="002060"/>
                </a:solidFill>
              </a:rPr>
              <a:t>anak</a:t>
            </a:r>
            <a:r>
              <a:rPr lang="en-US" sz="2400" b="1" dirty="0">
                <a:solidFill>
                  <a:srgbClr val="002060"/>
                </a:solidFill>
              </a:rPr>
              <a:t>) </a:t>
            </a:r>
            <a:r>
              <a:rPr lang="en-US" sz="2400" b="1" dirty="0" err="1">
                <a:solidFill>
                  <a:srgbClr val="002060"/>
                </a:solidFill>
              </a:rPr>
              <a:t>dan</a:t>
            </a:r>
            <a:r>
              <a:rPr lang="en-US" sz="2400" b="1" dirty="0">
                <a:solidFill>
                  <a:srgbClr val="002060"/>
                </a:solidFill>
              </a:rPr>
              <a:t> </a:t>
            </a:r>
            <a:r>
              <a:rPr lang="en-US" sz="2400" b="1" dirty="0" err="1">
                <a:solidFill>
                  <a:srgbClr val="002060"/>
                </a:solidFill>
              </a:rPr>
              <a:t>pencemaran</a:t>
            </a:r>
            <a:r>
              <a:rPr lang="en-US" sz="2400" b="1" dirty="0">
                <a:solidFill>
                  <a:srgbClr val="002060"/>
                </a:solidFill>
              </a:rPr>
              <a:t> </a:t>
            </a:r>
            <a:r>
              <a:rPr lang="en-US" sz="2400" b="1" dirty="0" err="1">
                <a:solidFill>
                  <a:srgbClr val="002060"/>
                </a:solidFill>
              </a:rPr>
              <a:t>lingkungan</a:t>
            </a:r>
            <a:r>
              <a:rPr lang="en-US" sz="2400" b="1" dirty="0">
                <a:solidFill>
                  <a:srgbClr val="002060"/>
                </a:solidFill>
              </a:rPr>
              <a:t> </a:t>
            </a:r>
            <a:r>
              <a:rPr lang="en-US" sz="2400" b="1" dirty="0" err="1">
                <a:solidFill>
                  <a:srgbClr val="002060"/>
                </a:solidFill>
              </a:rPr>
              <a:t>pada</a:t>
            </a:r>
            <a:r>
              <a:rPr lang="en-US" sz="2400" b="1" dirty="0">
                <a:solidFill>
                  <a:srgbClr val="002060"/>
                </a:solidFill>
              </a:rPr>
              <a:t> </a:t>
            </a:r>
            <a:r>
              <a:rPr lang="en-US" sz="2400" b="1" dirty="0" err="1">
                <a:solidFill>
                  <a:srgbClr val="002060"/>
                </a:solidFill>
              </a:rPr>
              <a:t>saat</a:t>
            </a:r>
            <a:r>
              <a:rPr lang="en-US" sz="2400" b="1" dirty="0">
                <a:solidFill>
                  <a:srgbClr val="002060"/>
                </a:solidFill>
              </a:rPr>
              <a:t>  </a:t>
            </a:r>
            <a:r>
              <a:rPr lang="en-US" sz="2400" b="1" dirty="0" err="1">
                <a:solidFill>
                  <a:srgbClr val="002060"/>
                </a:solidFill>
              </a:rPr>
              <a:t>pekerjaan</a:t>
            </a:r>
            <a:r>
              <a:rPr lang="en-US" sz="2400" b="1" dirty="0">
                <a:solidFill>
                  <a:srgbClr val="002060"/>
                </a:solidFill>
              </a:rPr>
              <a:t> </a:t>
            </a:r>
            <a:r>
              <a:rPr lang="en-US" sz="2400" b="1" dirty="0" err="1">
                <a:solidFill>
                  <a:srgbClr val="002060"/>
                </a:solidFill>
              </a:rPr>
              <a:t>pembangunan</a:t>
            </a:r>
            <a:r>
              <a:rPr lang="en-US" sz="2400" b="1" dirty="0">
                <a:solidFill>
                  <a:srgbClr val="002060"/>
                </a:solidFill>
              </a:rPr>
              <a:t>,  </a:t>
            </a:r>
            <a:r>
              <a:rPr lang="en-US" sz="2400" b="1" dirty="0" err="1">
                <a:solidFill>
                  <a:srgbClr val="002060"/>
                </a:solidFill>
              </a:rPr>
              <a:t>peningkatan</a:t>
            </a:r>
            <a:r>
              <a:rPr lang="en-US" sz="2400" b="1" dirty="0">
                <a:solidFill>
                  <a:srgbClr val="002060"/>
                </a:solidFill>
              </a:rPr>
              <a:t>, </a:t>
            </a:r>
            <a:r>
              <a:rPr lang="en-US" sz="2400" b="1" dirty="0" err="1">
                <a:solidFill>
                  <a:srgbClr val="002060"/>
                </a:solidFill>
              </a:rPr>
              <a:t>rehabilitasi</a:t>
            </a:r>
            <a:r>
              <a:rPr lang="en-US" sz="2400" b="1" dirty="0">
                <a:solidFill>
                  <a:srgbClr val="002060"/>
                </a:solidFill>
              </a:rPr>
              <a:t> </a:t>
            </a:r>
            <a:r>
              <a:rPr lang="en-US" sz="2400" b="1" dirty="0" err="1">
                <a:solidFill>
                  <a:srgbClr val="002060"/>
                </a:solidFill>
              </a:rPr>
              <a:t>dan</a:t>
            </a:r>
            <a:r>
              <a:rPr lang="en-US" sz="2400" b="1" dirty="0">
                <a:solidFill>
                  <a:srgbClr val="002060"/>
                </a:solidFill>
              </a:rPr>
              <a:t> </a:t>
            </a:r>
            <a:r>
              <a:rPr lang="en-US" sz="2400" b="1" dirty="0" err="1">
                <a:solidFill>
                  <a:srgbClr val="002060"/>
                </a:solidFill>
              </a:rPr>
              <a:t>pemeliharaan</a:t>
            </a:r>
            <a:r>
              <a:rPr lang="en-US" sz="2400" b="1" dirty="0">
                <a:solidFill>
                  <a:srgbClr val="002060"/>
                </a:solidFill>
              </a:rPr>
              <a:t> </a:t>
            </a:r>
            <a:r>
              <a:rPr lang="en-US" sz="2400" b="1" dirty="0" err="1">
                <a:solidFill>
                  <a:srgbClr val="002060"/>
                </a:solidFill>
              </a:rPr>
              <a:t>jalan</a:t>
            </a:r>
            <a:r>
              <a:rPr lang="en-US" sz="2400" b="1" dirty="0">
                <a:solidFill>
                  <a:srgbClr val="002060"/>
                </a:solidFill>
              </a:rPr>
              <a:t>.</a:t>
            </a:r>
          </a:p>
          <a:p>
            <a:pPr marL="354013" indent="-354013" algn="just">
              <a:buFont typeface="Wingdings" pitchFamily="2" charset="2"/>
              <a:buChar char="v"/>
              <a:defRPr/>
            </a:pPr>
            <a:endParaRPr lang="en-US" sz="1000" b="1" dirty="0">
              <a:solidFill>
                <a:srgbClr val="00B0F0"/>
              </a:solidFill>
            </a:endParaRPr>
          </a:p>
          <a:p>
            <a:pPr marL="354013" indent="-354013" algn="just">
              <a:buFont typeface="Wingdings" pitchFamily="2" charset="2"/>
              <a:buChar char="v"/>
              <a:defRPr/>
            </a:pPr>
            <a:r>
              <a:rPr lang="en-US" sz="2400" b="1" dirty="0" err="1"/>
              <a:t>Layanan</a:t>
            </a:r>
            <a:r>
              <a:rPr lang="en-US" sz="2400" b="1" dirty="0"/>
              <a:t> </a:t>
            </a:r>
            <a:r>
              <a:rPr lang="en-US" sz="2400" b="1" dirty="0" err="1"/>
              <a:t>terhadap</a:t>
            </a:r>
            <a:r>
              <a:rPr lang="en-US" sz="2400" b="1" dirty="0"/>
              <a:t> </a:t>
            </a:r>
            <a:r>
              <a:rPr lang="en-US" sz="2400" b="1" i="1" dirty="0"/>
              <a:t>cross cutting issues </a:t>
            </a:r>
            <a:r>
              <a:rPr lang="en-US" sz="2400" b="1" dirty="0"/>
              <a:t>(</a:t>
            </a:r>
            <a:r>
              <a:rPr lang="en-US" sz="2400" b="1" dirty="0" err="1"/>
              <a:t>isu-isu</a:t>
            </a:r>
            <a:r>
              <a:rPr lang="en-US" sz="2400" b="1" dirty="0"/>
              <a:t> </a:t>
            </a:r>
            <a:r>
              <a:rPr lang="en-US" sz="2400" b="1" dirty="0" err="1"/>
              <a:t>lintas</a:t>
            </a:r>
            <a:r>
              <a:rPr lang="en-US" sz="2400" b="1" dirty="0"/>
              <a:t> </a:t>
            </a:r>
            <a:r>
              <a:rPr lang="en-US" sz="2400" b="1" dirty="0" err="1"/>
              <a:t>sektoral</a:t>
            </a:r>
            <a:r>
              <a:rPr lang="en-US" sz="2400" b="1" dirty="0"/>
              <a:t>) yang  </a:t>
            </a:r>
            <a:r>
              <a:rPr lang="en-US" sz="2400" b="1" dirty="0" err="1"/>
              <a:t>menyangkut</a:t>
            </a:r>
            <a:r>
              <a:rPr lang="en-US" sz="2400" b="1" dirty="0"/>
              <a:t>  </a:t>
            </a:r>
            <a:r>
              <a:rPr lang="en-US" sz="2400" b="1" dirty="0" err="1"/>
              <a:t>seluruh</a:t>
            </a:r>
            <a:r>
              <a:rPr lang="en-US" sz="2400" b="1" dirty="0"/>
              <a:t>  </a:t>
            </a:r>
            <a:r>
              <a:rPr lang="en-US" sz="2400" b="1" dirty="0" err="1"/>
              <a:t>aspek</a:t>
            </a:r>
            <a:r>
              <a:rPr lang="en-US" sz="2400" b="1" dirty="0"/>
              <a:t>  </a:t>
            </a:r>
            <a:r>
              <a:rPr lang="en-US" sz="2400" b="1" dirty="0" err="1"/>
              <a:t>lingkaran</a:t>
            </a:r>
            <a:r>
              <a:rPr lang="en-US" sz="2400" b="1" dirty="0"/>
              <a:t> </a:t>
            </a:r>
            <a:r>
              <a:rPr lang="en-US" sz="2400" b="1" dirty="0" err="1"/>
              <a:t>kegiatan</a:t>
            </a:r>
            <a:r>
              <a:rPr lang="en-US" sz="2400" b="1" dirty="0"/>
              <a:t> </a:t>
            </a:r>
            <a:r>
              <a:rPr lang="en-US" sz="2400" b="1" dirty="0" err="1"/>
              <a:t>pembangunan</a:t>
            </a:r>
            <a:r>
              <a:rPr lang="en-US" sz="2400" b="1" dirty="0"/>
              <a:t> </a:t>
            </a:r>
            <a:r>
              <a:rPr lang="en-US" sz="2400" b="1" dirty="0" err="1"/>
              <a:t>mulai</a:t>
            </a:r>
            <a:r>
              <a:rPr lang="en-US" sz="2400" b="1" dirty="0"/>
              <a:t> </a:t>
            </a:r>
            <a:r>
              <a:rPr lang="en-US" sz="2400" b="1" dirty="0" err="1"/>
              <a:t>dari</a:t>
            </a:r>
            <a:r>
              <a:rPr lang="en-US" sz="2400" b="1" dirty="0"/>
              <a:t> </a:t>
            </a:r>
            <a:r>
              <a:rPr lang="en-US" sz="2400" b="1" dirty="0" err="1"/>
              <a:t>aspek</a:t>
            </a:r>
            <a:r>
              <a:rPr lang="en-US" sz="2400" b="1" dirty="0"/>
              <a:t> </a:t>
            </a:r>
            <a:r>
              <a:rPr lang="en-US" sz="2400" b="1" dirty="0" err="1"/>
              <a:t>konsep</a:t>
            </a:r>
            <a:r>
              <a:rPr lang="en-US" sz="2400" b="1" dirty="0"/>
              <a:t>, </a:t>
            </a:r>
            <a:r>
              <a:rPr lang="en-US" sz="2400" b="1" dirty="0" err="1"/>
              <a:t>perencanaan</a:t>
            </a:r>
            <a:r>
              <a:rPr lang="en-US" sz="2400" b="1" dirty="0"/>
              <a:t>, </a:t>
            </a:r>
            <a:r>
              <a:rPr lang="en-US" sz="2400" b="1" dirty="0" err="1"/>
              <a:t>penerapan</a:t>
            </a:r>
            <a:r>
              <a:rPr lang="en-US" sz="2400" b="1" dirty="0"/>
              <a:t>, </a:t>
            </a:r>
            <a:r>
              <a:rPr lang="en-US" sz="2400" b="1" dirty="0" err="1"/>
              <a:t>penutupan</a:t>
            </a:r>
            <a:r>
              <a:rPr lang="en-US" sz="2400" b="1" dirty="0"/>
              <a:t>, </a:t>
            </a:r>
            <a:r>
              <a:rPr lang="en-US" sz="2400" b="1" dirty="0" err="1"/>
              <a:t>atau</a:t>
            </a:r>
            <a:r>
              <a:rPr lang="en-US" sz="2400" b="1" dirty="0"/>
              <a:t> </a:t>
            </a:r>
            <a:r>
              <a:rPr lang="en-US" sz="2400" b="1" dirty="0" err="1"/>
              <a:t>perbaikan</a:t>
            </a:r>
            <a:r>
              <a:rPr lang="en-US" sz="2400" b="1" dirty="0"/>
              <a:t>.</a:t>
            </a:r>
            <a:endParaRPr lang="en-US" sz="2400" b="1" dirty="0">
              <a:effectLst>
                <a:outerShdw blurRad="38100" dist="38100" dir="2700000" algn="tl">
                  <a:srgbClr val="000000"/>
                </a:outerShdw>
              </a:effectLst>
            </a:endParaRPr>
          </a:p>
        </p:txBody>
      </p:sp>
    </p:spTree>
    <p:extLst>
      <p:ext uri="{BB962C8B-B14F-4D97-AF65-F5344CB8AC3E}">
        <p14:creationId xmlns:p14="http://schemas.microsoft.com/office/powerpoint/2010/main" val="39150105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3" fill="hold" nodeType="withEffect">
                                  <p:stCondLst>
                                    <p:cond delay="0"/>
                                  </p:stCondLst>
                                  <p:childTnLst>
                                    <p:set>
                                      <p:cBhvr>
                                        <p:cTn id="6" dur="1" fill="hold">
                                          <p:stCondLst>
                                            <p:cond delay="0"/>
                                          </p:stCondLst>
                                        </p:cTn>
                                        <p:tgtEl>
                                          <p:spTgt spid="12">
                                            <p:txEl>
                                              <p:pRg st="0" end="0"/>
                                            </p:txEl>
                                          </p:spTgt>
                                        </p:tgtEl>
                                        <p:attrNameLst>
                                          <p:attrName>style.visibility</p:attrName>
                                        </p:attrNameLst>
                                      </p:cBhvr>
                                      <p:to>
                                        <p:strVal val="visible"/>
                                      </p:to>
                                    </p:set>
                                    <p:animEffect transition="in" filter="strips(upRight)">
                                      <p:cBhvr>
                                        <p:cTn id="7" dur="3000"/>
                                        <p:tgtEl>
                                          <p:spTgt spid="12">
                                            <p:txEl>
                                              <p:pRg st="0" end="0"/>
                                            </p:txEl>
                                          </p:spTgt>
                                        </p:tgtEl>
                                      </p:cBhvr>
                                    </p:animEffect>
                                  </p:childTnLst>
                                </p:cTn>
                              </p:par>
                              <p:par>
                                <p:cTn id="8" presetID="18" presetClass="entr" presetSubtype="3" fill="hold" nodeType="withEffect">
                                  <p:stCondLst>
                                    <p:cond delay="0"/>
                                  </p:stCondLst>
                                  <p:childTnLst>
                                    <p:set>
                                      <p:cBhvr>
                                        <p:cTn id="9" dur="1" fill="hold">
                                          <p:stCondLst>
                                            <p:cond delay="0"/>
                                          </p:stCondLst>
                                        </p:cTn>
                                        <p:tgtEl>
                                          <p:spTgt spid="12">
                                            <p:txEl>
                                              <p:pRg st="2" end="2"/>
                                            </p:txEl>
                                          </p:spTgt>
                                        </p:tgtEl>
                                        <p:attrNameLst>
                                          <p:attrName>style.visibility</p:attrName>
                                        </p:attrNameLst>
                                      </p:cBhvr>
                                      <p:to>
                                        <p:strVal val="visible"/>
                                      </p:to>
                                    </p:set>
                                    <p:animEffect transition="in" filter="strips(upRight)">
                                      <p:cBhvr>
                                        <p:cTn id="10" dur="3000"/>
                                        <p:tgtEl>
                                          <p:spTgt spid="12">
                                            <p:txEl>
                                              <p:pRg st="2" end="2"/>
                                            </p:txEl>
                                          </p:spTgt>
                                        </p:tgtEl>
                                      </p:cBhvr>
                                    </p:animEffect>
                                  </p:childTnLst>
                                </p:cTn>
                              </p:par>
                              <p:par>
                                <p:cTn id="11" presetID="18" presetClass="entr" presetSubtype="3" fill="hold" nodeType="withEffect">
                                  <p:stCondLst>
                                    <p:cond delay="0"/>
                                  </p:stCondLst>
                                  <p:childTnLst>
                                    <p:set>
                                      <p:cBhvr>
                                        <p:cTn id="12" dur="1" fill="hold">
                                          <p:stCondLst>
                                            <p:cond delay="0"/>
                                          </p:stCondLst>
                                        </p:cTn>
                                        <p:tgtEl>
                                          <p:spTgt spid="12">
                                            <p:txEl>
                                              <p:pRg st="4" end="4"/>
                                            </p:txEl>
                                          </p:spTgt>
                                        </p:tgtEl>
                                        <p:attrNameLst>
                                          <p:attrName>style.visibility</p:attrName>
                                        </p:attrNameLst>
                                      </p:cBhvr>
                                      <p:to>
                                        <p:strVal val="visible"/>
                                      </p:to>
                                    </p:set>
                                    <p:animEffect transition="in" filter="strips(upRight)">
                                      <p:cBhvr>
                                        <p:cTn id="13" dur="3000"/>
                                        <p:tgtEl>
                                          <p:spTgt spid="12">
                                            <p:txEl>
                                              <p:pRg st="4" end="4"/>
                                            </p:txEl>
                                          </p:spTgt>
                                        </p:tgtEl>
                                      </p:cBhvr>
                                    </p:animEffect>
                                  </p:childTnLst>
                                </p:cTn>
                              </p:par>
                              <p:par>
                                <p:cTn id="14" presetID="22" presetClass="entr" presetSubtype="4" fill="hold" grpId="0" nodeType="withEffect">
                                  <p:stCondLst>
                                    <p:cond delay="0"/>
                                  </p:stCondLst>
                                  <p:childTnLst>
                                    <p:set>
                                      <p:cBhvr>
                                        <p:cTn id="15" dur="1" fill="hold">
                                          <p:stCondLst>
                                            <p:cond delay="0"/>
                                          </p:stCondLst>
                                        </p:cTn>
                                        <p:tgtEl>
                                          <p:spTgt spid="2"/>
                                        </p:tgtEl>
                                        <p:attrNameLst>
                                          <p:attrName>style.visibility</p:attrName>
                                        </p:attrNameLst>
                                      </p:cBhvr>
                                      <p:to>
                                        <p:strVal val="visible"/>
                                      </p:to>
                                    </p:set>
                                    <p:animEffect transition="in" filter="wipe(down)">
                                      <p:cBhvr>
                                        <p:cTn id="16"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PROSEDUR SINERGITAS DAN PELAYANAN KELUHAN / MASUKAN MASYARAKAT</a:t>
            </a:r>
          </a:p>
        </p:txBody>
      </p:sp>
      <p:sp>
        <p:nvSpPr>
          <p:cNvPr id="3" name="Content Placeholder 2"/>
          <p:cNvSpPr>
            <a:spLocks noGrp="1"/>
          </p:cNvSpPr>
          <p:nvPr>
            <p:ph sz="quarter" idx="1"/>
          </p:nvPr>
        </p:nvSpPr>
        <p:spPr/>
        <p:txBody>
          <a:bodyPr/>
          <a:lstStyle/>
          <a:p>
            <a:r>
              <a:rPr lang="en-US" dirty="0" err="1"/>
              <a:t>Fungsi</a:t>
            </a:r>
            <a:r>
              <a:rPr lang="en-US" dirty="0"/>
              <a:t>  </a:t>
            </a:r>
            <a:r>
              <a:rPr lang="en-US" dirty="0" err="1"/>
              <a:t>utama</a:t>
            </a:r>
            <a:r>
              <a:rPr lang="en-US" dirty="0"/>
              <a:t>  Forum  LLAJ  </a:t>
            </a:r>
            <a:r>
              <a:rPr lang="en-US" dirty="0" err="1"/>
              <a:t>berdasarkan</a:t>
            </a:r>
            <a:r>
              <a:rPr lang="en-US" dirty="0"/>
              <a:t>  </a:t>
            </a:r>
            <a:r>
              <a:rPr lang="en-US" dirty="0" err="1"/>
              <a:t>Peraturan</a:t>
            </a:r>
            <a:r>
              <a:rPr lang="en-US" dirty="0"/>
              <a:t> </a:t>
            </a:r>
            <a:r>
              <a:rPr lang="en-US" dirty="0" err="1"/>
              <a:t>Pemerintah</a:t>
            </a:r>
            <a:r>
              <a:rPr lang="en-US" dirty="0"/>
              <a:t> </a:t>
            </a:r>
            <a:r>
              <a:rPr lang="en-US" dirty="0" err="1"/>
              <a:t>Nomor</a:t>
            </a:r>
            <a:r>
              <a:rPr lang="en-US" dirty="0"/>
              <a:t> 37 </a:t>
            </a:r>
            <a:r>
              <a:rPr lang="en-US" dirty="0" err="1"/>
              <a:t>Tahun</a:t>
            </a:r>
            <a:r>
              <a:rPr lang="en-US" dirty="0"/>
              <a:t> 2011 </a:t>
            </a:r>
            <a:r>
              <a:rPr lang="en-US" dirty="0" err="1"/>
              <a:t>tentang</a:t>
            </a:r>
            <a:r>
              <a:rPr lang="en-US" dirty="0"/>
              <a:t> FLLAJ </a:t>
            </a:r>
            <a:r>
              <a:rPr lang="en-US" dirty="0" err="1"/>
              <a:t>adalah</a:t>
            </a:r>
            <a:r>
              <a:rPr lang="en-US" dirty="0"/>
              <a:t> </a:t>
            </a:r>
            <a:r>
              <a:rPr lang="en-US" dirty="0" err="1"/>
              <a:t>sinergitas</a:t>
            </a:r>
            <a:r>
              <a:rPr lang="en-US" dirty="0"/>
              <a:t> </a:t>
            </a:r>
            <a:r>
              <a:rPr lang="en-US" dirty="0" err="1"/>
              <a:t>antar</a:t>
            </a:r>
            <a:r>
              <a:rPr lang="en-US" dirty="0"/>
              <a:t> SKPD/</a:t>
            </a:r>
            <a:r>
              <a:rPr lang="en-US" dirty="0" err="1"/>
              <a:t>lembaga</a:t>
            </a:r>
            <a:r>
              <a:rPr lang="en-US" dirty="0"/>
              <a:t>/</a:t>
            </a:r>
            <a:r>
              <a:rPr lang="en-US" dirty="0" err="1"/>
              <a:t>instansi</a:t>
            </a:r>
            <a:r>
              <a:rPr lang="en-US" dirty="0"/>
              <a:t> yang </a:t>
            </a:r>
            <a:r>
              <a:rPr lang="en-US" dirty="0" err="1"/>
              <a:t>terkait</a:t>
            </a:r>
            <a:r>
              <a:rPr lang="en-US" dirty="0"/>
              <a:t> </a:t>
            </a:r>
            <a:r>
              <a:rPr lang="en-US" dirty="0" err="1"/>
              <a:t>dengan</a:t>
            </a:r>
            <a:r>
              <a:rPr lang="en-US" dirty="0"/>
              <a:t> </a:t>
            </a:r>
            <a:r>
              <a:rPr lang="en-US" dirty="0" err="1"/>
              <a:t>lalu</a:t>
            </a:r>
            <a:r>
              <a:rPr lang="en-US" dirty="0"/>
              <a:t> </a:t>
            </a:r>
            <a:r>
              <a:rPr lang="en-US" dirty="0" err="1"/>
              <a:t>lintas</a:t>
            </a:r>
            <a:r>
              <a:rPr lang="en-US" dirty="0"/>
              <a:t> </a:t>
            </a:r>
            <a:r>
              <a:rPr lang="en-US" dirty="0" err="1"/>
              <a:t>dan</a:t>
            </a:r>
            <a:r>
              <a:rPr lang="en-US" dirty="0"/>
              <a:t> </a:t>
            </a:r>
            <a:r>
              <a:rPr lang="en-US" dirty="0" err="1"/>
              <a:t>angkutan</a:t>
            </a:r>
            <a:r>
              <a:rPr lang="en-US" dirty="0"/>
              <a:t> </a:t>
            </a:r>
            <a:r>
              <a:rPr lang="en-US" dirty="0" err="1"/>
              <a:t>jalan</a:t>
            </a:r>
            <a:r>
              <a:rPr lang="en-US" dirty="0"/>
              <a:t>. </a:t>
            </a:r>
            <a:r>
              <a:rPr lang="en-US" dirty="0" err="1"/>
              <a:t>Sesuai</a:t>
            </a:r>
            <a:r>
              <a:rPr lang="en-US" dirty="0"/>
              <a:t> </a:t>
            </a:r>
            <a:r>
              <a:rPr lang="en-US" dirty="0" err="1"/>
              <a:t>dengan</a:t>
            </a:r>
            <a:r>
              <a:rPr lang="en-US" dirty="0"/>
              <a:t>   </a:t>
            </a:r>
            <a:r>
              <a:rPr lang="en-US" dirty="0" err="1"/>
              <a:t>tugas</a:t>
            </a:r>
            <a:r>
              <a:rPr lang="en-US" dirty="0"/>
              <a:t>   </a:t>
            </a:r>
            <a:r>
              <a:rPr lang="en-US" dirty="0" err="1"/>
              <a:t>dan</a:t>
            </a:r>
            <a:r>
              <a:rPr lang="en-US" dirty="0"/>
              <a:t>   </a:t>
            </a:r>
            <a:r>
              <a:rPr lang="en-US" dirty="0" err="1"/>
              <a:t>fungsi</a:t>
            </a:r>
            <a:r>
              <a:rPr lang="en-US" dirty="0"/>
              <a:t>   </a:t>
            </a:r>
            <a:r>
              <a:rPr lang="en-US" dirty="0" err="1"/>
              <a:t>tersebut</a:t>
            </a:r>
            <a:r>
              <a:rPr lang="en-US" dirty="0"/>
              <a:t>   FLLAJ   </a:t>
            </a:r>
            <a:r>
              <a:rPr lang="en-US" dirty="0" err="1"/>
              <a:t>harus</a:t>
            </a:r>
            <a:r>
              <a:rPr lang="en-US" dirty="0"/>
              <a:t> </a:t>
            </a:r>
            <a:r>
              <a:rPr lang="en-US" dirty="0" err="1"/>
              <a:t>memiliki</a:t>
            </a:r>
            <a:r>
              <a:rPr lang="en-US" dirty="0"/>
              <a:t> </a:t>
            </a:r>
            <a:r>
              <a:rPr lang="en-US" dirty="0" err="1"/>
              <a:t>standar</a:t>
            </a:r>
            <a:r>
              <a:rPr lang="en-US" dirty="0"/>
              <a:t> </a:t>
            </a:r>
            <a:r>
              <a:rPr lang="en-US" dirty="0" err="1"/>
              <a:t>prosedur</a:t>
            </a:r>
            <a:r>
              <a:rPr lang="en-US" dirty="0"/>
              <a:t> </a:t>
            </a:r>
            <a:r>
              <a:rPr lang="en-US" dirty="0" err="1"/>
              <a:t>dalam</a:t>
            </a:r>
            <a:r>
              <a:rPr lang="en-US" dirty="0"/>
              <a:t> </a:t>
            </a:r>
            <a:r>
              <a:rPr lang="en-US" dirty="0" err="1"/>
              <a:t>sinergitas</a:t>
            </a:r>
            <a:r>
              <a:rPr lang="en-US" dirty="0"/>
              <a:t> </a:t>
            </a:r>
            <a:r>
              <a:rPr lang="en-US" dirty="0" err="1"/>
              <a:t>dan</a:t>
            </a:r>
            <a:r>
              <a:rPr lang="en-US" dirty="0"/>
              <a:t> </a:t>
            </a:r>
            <a:r>
              <a:rPr lang="en-US" dirty="0" err="1"/>
              <a:t>juga</a:t>
            </a:r>
            <a:r>
              <a:rPr lang="en-US" dirty="0"/>
              <a:t> </a:t>
            </a:r>
            <a:r>
              <a:rPr lang="en-US" dirty="0" err="1"/>
              <a:t>dalam</a:t>
            </a:r>
            <a:r>
              <a:rPr lang="en-US" dirty="0"/>
              <a:t> </a:t>
            </a:r>
            <a:r>
              <a:rPr lang="en-US" dirty="0" err="1"/>
              <a:t>melayani</a:t>
            </a:r>
            <a:r>
              <a:rPr lang="en-US" dirty="0"/>
              <a:t> </a:t>
            </a:r>
            <a:r>
              <a:rPr lang="en-US" dirty="0" err="1"/>
              <a:t>keluhan</a:t>
            </a:r>
            <a:r>
              <a:rPr lang="en-US" dirty="0"/>
              <a:t>/</a:t>
            </a:r>
            <a:r>
              <a:rPr lang="en-US" dirty="0" err="1"/>
              <a:t>masukan</a:t>
            </a:r>
            <a:r>
              <a:rPr lang="en-US" dirty="0"/>
              <a:t> yang </a:t>
            </a:r>
            <a:r>
              <a:rPr lang="en-US" dirty="0" err="1"/>
              <a:t>disampaikan</a:t>
            </a:r>
            <a:r>
              <a:rPr lang="en-US" dirty="0"/>
              <a:t> </a:t>
            </a:r>
            <a:r>
              <a:rPr lang="en-US" dirty="0" err="1"/>
              <a:t>oleh</a:t>
            </a:r>
            <a:r>
              <a:rPr lang="en-US" dirty="0"/>
              <a:t> </a:t>
            </a:r>
            <a:r>
              <a:rPr lang="en-US" dirty="0" err="1"/>
              <a:t>masyarakat</a:t>
            </a:r>
            <a:endParaRPr lang="en-US" dirty="0"/>
          </a:p>
        </p:txBody>
      </p:sp>
    </p:spTree>
    <p:extLst>
      <p:ext uri="{BB962C8B-B14F-4D97-AF65-F5344CB8AC3E}">
        <p14:creationId xmlns:p14="http://schemas.microsoft.com/office/powerpoint/2010/main" val="129492618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381000"/>
            <a:ext cx="8534400" cy="758952"/>
          </a:xfrm>
        </p:spPr>
        <p:txBody>
          <a:bodyPr>
            <a:normAutofit fontScale="90000"/>
          </a:bodyPr>
          <a:lstStyle/>
          <a:p>
            <a:r>
              <a:rPr lang="en-US" dirty="0"/>
              <a:t>PROSEDUR SINERGITAS DAN PELAYANAN KELUHAN / MASUKAN MASYARAKAT</a:t>
            </a:r>
          </a:p>
        </p:txBody>
      </p:sp>
      <p:sp>
        <p:nvSpPr>
          <p:cNvPr id="3" name="Content Placeholder 2"/>
          <p:cNvSpPr>
            <a:spLocks noGrp="1"/>
          </p:cNvSpPr>
          <p:nvPr>
            <p:ph sz="quarter" idx="1"/>
          </p:nvPr>
        </p:nvSpPr>
        <p:spPr/>
        <p:txBody>
          <a:bodyPr>
            <a:normAutofit fontScale="77500" lnSpcReduction="20000"/>
          </a:bodyPr>
          <a:lstStyle/>
          <a:p>
            <a:pPr marL="514350" indent="-514350">
              <a:buFont typeface="+mj-lt"/>
              <a:buAutoNum type="arabicPeriod" startAt="2"/>
            </a:pPr>
            <a:r>
              <a:rPr lang="en-US" dirty="0" err="1"/>
              <a:t>Adapun</a:t>
            </a:r>
            <a:r>
              <a:rPr lang="en-US" dirty="0"/>
              <a:t> </a:t>
            </a:r>
            <a:r>
              <a:rPr lang="en-US" dirty="0" err="1"/>
              <a:t>prosedur</a:t>
            </a:r>
            <a:r>
              <a:rPr lang="en-US" dirty="0"/>
              <a:t> yang </a:t>
            </a:r>
            <a:r>
              <a:rPr lang="en-US" dirty="0" err="1"/>
              <a:t>harus</a:t>
            </a:r>
            <a:r>
              <a:rPr lang="en-US" dirty="0"/>
              <a:t> </a:t>
            </a:r>
            <a:r>
              <a:rPr lang="en-US" dirty="0" err="1"/>
              <a:t>diterapkan</a:t>
            </a:r>
            <a:r>
              <a:rPr lang="en-US" dirty="0"/>
              <a:t> </a:t>
            </a:r>
            <a:r>
              <a:rPr lang="en-US" dirty="0" err="1" smtClean="0"/>
              <a:t>adalah</a:t>
            </a:r>
            <a:r>
              <a:rPr lang="en-US" dirty="0" smtClean="0"/>
              <a:t> </a:t>
            </a:r>
            <a:r>
              <a:rPr lang="en-US" dirty="0" err="1"/>
              <a:t>sebagai</a:t>
            </a:r>
            <a:r>
              <a:rPr lang="en-US" dirty="0"/>
              <a:t> </a:t>
            </a:r>
            <a:r>
              <a:rPr lang="en-US" dirty="0" err="1" smtClean="0"/>
              <a:t>berikut</a:t>
            </a:r>
            <a:r>
              <a:rPr lang="en-US" dirty="0" smtClean="0"/>
              <a:t> :</a:t>
            </a:r>
          </a:p>
          <a:p>
            <a:pPr marL="1077913" indent="-514350">
              <a:buFont typeface="+mj-lt"/>
              <a:buAutoNum type="alphaLcPeriod"/>
            </a:pPr>
            <a:r>
              <a:rPr lang="en-US" dirty="0" err="1"/>
              <a:t>Dukungan</a:t>
            </a:r>
            <a:r>
              <a:rPr lang="en-US" dirty="0"/>
              <a:t> </a:t>
            </a:r>
            <a:r>
              <a:rPr lang="en-US" dirty="0" err="1" smtClean="0"/>
              <a:t>Operasional</a:t>
            </a:r>
            <a:endParaRPr lang="en-US" dirty="0" smtClean="0"/>
          </a:p>
          <a:p>
            <a:pPr marL="1077913" indent="0">
              <a:buNone/>
            </a:pPr>
            <a:r>
              <a:rPr lang="en-US" dirty="0" err="1"/>
              <a:t>Dalam</a:t>
            </a:r>
            <a:r>
              <a:rPr lang="en-US" dirty="0"/>
              <a:t>  </a:t>
            </a:r>
            <a:r>
              <a:rPr lang="en-US" dirty="0" err="1"/>
              <a:t>melakukan</a:t>
            </a:r>
            <a:r>
              <a:rPr lang="en-US" dirty="0"/>
              <a:t>  </a:t>
            </a:r>
            <a:r>
              <a:rPr lang="en-US" dirty="0" err="1"/>
              <a:t>tugas-tugas</a:t>
            </a:r>
            <a:r>
              <a:rPr lang="en-US" dirty="0"/>
              <a:t>  </a:t>
            </a:r>
            <a:r>
              <a:rPr lang="en-US" dirty="0" err="1"/>
              <a:t>operasionalnya</a:t>
            </a:r>
            <a:r>
              <a:rPr lang="en-US" dirty="0"/>
              <a:t> </a:t>
            </a:r>
            <a:r>
              <a:rPr lang="en-US" dirty="0" smtClean="0"/>
              <a:t>FLLAJ </a:t>
            </a:r>
            <a:r>
              <a:rPr lang="en-US" dirty="0" err="1" smtClean="0"/>
              <a:t>harus</a:t>
            </a:r>
            <a:r>
              <a:rPr lang="en-US" dirty="0" smtClean="0"/>
              <a:t> </a:t>
            </a:r>
            <a:r>
              <a:rPr lang="en-US" dirty="0" err="1"/>
              <a:t>didukung</a:t>
            </a:r>
            <a:r>
              <a:rPr lang="en-US" dirty="0"/>
              <a:t> </a:t>
            </a:r>
            <a:r>
              <a:rPr lang="en-US" dirty="0" err="1" smtClean="0"/>
              <a:t>oleh</a:t>
            </a:r>
            <a:endParaRPr lang="en-US" dirty="0" smtClean="0"/>
          </a:p>
          <a:p>
            <a:pPr marL="1609725" indent="-514350">
              <a:buFont typeface="+mj-lt"/>
              <a:buAutoNum type="arabicParenR"/>
            </a:pPr>
            <a:r>
              <a:rPr lang="en-US" dirty="0" err="1" smtClean="0"/>
              <a:t>Sekretariat</a:t>
            </a:r>
            <a:r>
              <a:rPr lang="en-US" dirty="0" smtClean="0"/>
              <a:t>;</a:t>
            </a:r>
          </a:p>
          <a:p>
            <a:pPr marL="1609725" indent="-514350">
              <a:buFont typeface="+mj-lt"/>
              <a:buAutoNum type="arabicParenR"/>
            </a:pPr>
            <a:r>
              <a:rPr lang="en-US" dirty="0" smtClean="0"/>
              <a:t> Website</a:t>
            </a:r>
          </a:p>
          <a:p>
            <a:pPr marL="1609725" indent="-514350">
              <a:buFont typeface="+mj-lt"/>
              <a:buAutoNum type="arabicParenR"/>
            </a:pPr>
            <a:r>
              <a:rPr lang="en-US" dirty="0" err="1" smtClean="0"/>
              <a:t>Layanan</a:t>
            </a:r>
            <a:r>
              <a:rPr lang="en-US" dirty="0" smtClean="0"/>
              <a:t> </a:t>
            </a:r>
            <a:r>
              <a:rPr lang="en-US" dirty="0" err="1"/>
              <a:t>pesan</a:t>
            </a:r>
            <a:r>
              <a:rPr lang="en-US" dirty="0"/>
              <a:t> </a:t>
            </a:r>
            <a:r>
              <a:rPr lang="en-US" dirty="0" err="1"/>
              <a:t>singkat</a:t>
            </a:r>
            <a:r>
              <a:rPr lang="en-US" dirty="0"/>
              <a:t> (SMS</a:t>
            </a:r>
            <a:r>
              <a:rPr lang="en-US" dirty="0" smtClean="0"/>
              <a:t>);</a:t>
            </a:r>
          </a:p>
          <a:p>
            <a:pPr marL="1609725" indent="-514350">
              <a:buFont typeface="+mj-lt"/>
              <a:buAutoNum type="arabicParenR"/>
            </a:pPr>
            <a:r>
              <a:rPr lang="en-US" dirty="0" smtClean="0"/>
              <a:t> </a:t>
            </a:r>
            <a:r>
              <a:rPr lang="en-US" dirty="0" err="1" smtClean="0"/>
              <a:t>Aplikasi</a:t>
            </a:r>
            <a:r>
              <a:rPr lang="en-US" dirty="0" smtClean="0"/>
              <a:t> </a:t>
            </a:r>
            <a:r>
              <a:rPr lang="en-US" i="1" dirty="0" err="1"/>
              <a:t>Whatsapp</a:t>
            </a:r>
            <a:r>
              <a:rPr lang="en-US" i="1" dirty="0" smtClean="0"/>
              <a:t>;</a:t>
            </a:r>
          </a:p>
          <a:p>
            <a:pPr marL="1609725" indent="-514350">
              <a:buFont typeface="+mj-lt"/>
              <a:buAutoNum type="arabicParenR"/>
            </a:pPr>
            <a:r>
              <a:rPr lang="en-US" dirty="0" smtClean="0"/>
              <a:t> </a:t>
            </a:r>
            <a:r>
              <a:rPr lang="en-US" dirty="0" err="1" smtClean="0"/>
              <a:t>Telpon</a:t>
            </a:r>
            <a:r>
              <a:rPr lang="en-US" dirty="0" smtClean="0"/>
              <a:t>;</a:t>
            </a:r>
          </a:p>
          <a:p>
            <a:pPr marL="1609725" indent="-514350">
              <a:buFont typeface="+mj-lt"/>
              <a:buAutoNum type="arabicParenR"/>
            </a:pPr>
            <a:r>
              <a:rPr lang="en-US" dirty="0" smtClean="0"/>
              <a:t> </a:t>
            </a:r>
            <a:r>
              <a:rPr lang="en-US" dirty="0" err="1" smtClean="0"/>
              <a:t>Papan</a:t>
            </a:r>
            <a:r>
              <a:rPr lang="en-US" dirty="0" smtClean="0"/>
              <a:t> </a:t>
            </a:r>
            <a:r>
              <a:rPr lang="en-US" dirty="0" err="1"/>
              <a:t>informasi</a:t>
            </a:r>
            <a:r>
              <a:rPr lang="en-US" dirty="0" smtClean="0"/>
              <a:t>;</a:t>
            </a:r>
          </a:p>
          <a:p>
            <a:pPr marL="1609725" indent="-514350" algn="just">
              <a:buFont typeface="+mj-lt"/>
              <a:buAutoNum type="arabicParenR"/>
            </a:pPr>
            <a:r>
              <a:rPr lang="en-US" dirty="0" smtClean="0"/>
              <a:t> </a:t>
            </a:r>
            <a:r>
              <a:rPr lang="en-US" dirty="0" err="1" smtClean="0"/>
              <a:t>Keluhan</a:t>
            </a:r>
            <a:r>
              <a:rPr lang="en-US" dirty="0" smtClean="0"/>
              <a:t>/</a:t>
            </a:r>
            <a:r>
              <a:rPr lang="en-US" dirty="0" err="1" smtClean="0"/>
              <a:t>masukan</a:t>
            </a:r>
            <a:r>
              <a:rPr lang="en-US" dirty="0" smtClean="0"/>
              <a:t>/saran lain </a:t>
            </a:r>
            <a:r>
              <a:rPr lang="en-US" dirty="0"/>
              <a:t>yang </a:t>
            </a:r>
            <a:r>
              <a:rPr lang="en-US" dirty="0" err="1"/>
              <a:t>disampaikan</a:t>
            </a:r>
            <a:r>
              <a:rPr lang="en-US" dirty="0"/>
              <a:t> </a:t>
            </a:r>
            <a:r>
              <a:rPr lang="en-US" dirty="0" err="1"/>
              <a:t>baik</a:t>
            </a:r>
            <a:r>
              <a:rPr lang="en-US" dirty="0"/>
              <a:t> </a:t>
            </a:r>
            <a:r>
              <a:rPr lang="en-US" dirty="0" err="1"/>
              <a:t>secara</a:t>
            </a:r>
            <a:r>
              <a:rPr lang="en-US" dirty="0"/>
              <a:t> </a:t>
            </a:r>
            <a:r>
              <a:rPr lang="en-US" dirty="0" err="1"/>
              <a:t>lisan</a:t>
            </a:r>
            <a:r>
              <a:rPr lang="en-US" dirty="0"/>
              <a:t> </a:t>
            </a:r>
            <a:r>
              <a:rPr lang="en-US" dirty="0" err="1"/>
              <a:t>maupun</a:t>
            </a:r>
            <a:r>
              <a:rPr lang="en-US" dirty="0"/>
              <a:t> </a:t>
            </a:r>
            <a:r>
              <a:rPr lang="en-US" dirty="0" err="1"/>
              <a:t>tertulis</a:t>
            </a:r>
            <a:r>
              <a:rPr lang="en-US" dirty="0"/>
              <a:t>, </a:t>
            </a:r>
            <a:r>
              <a:rPr lang="en-US" dirty="0" err="1"/>
              <a:t>melalui</a:t>
            </a:r>
            <a:r>
              <a:rPr lang="en-US" dirty="0"/>
              <a:t> media </a:t>
            </a:r>
            <a:r>
              <a:rPr lang="en-US" dirty="0" err="1"/>
              <a:t>elektronik</a:t>
            </a:r>
            <a:r>
              <a:rPr lang="en-US" dirty="0"/>
              <a:t> </a:t>
            </a:r>
            <a:r>
              <a:rPr lang="en-US" dirty="0" err="1"/>
              <a:t>maupun</a:t>
            </a:r>
            <a:r>
              <a:rPr lang="en-US" dirty="0"/>
              <a:t> </a:t>
            </a:r>
            <a:r>
              <a:rPr lang="en-US" dirty="0" err="1"/>
              <a:t>cetak</a:t>
            </a:r>
            <a:r>
              <a:rPr lang="en-US" dirty="0"/>
              <a:t>, </a:t>
            </a:r>
            <a:r>
              <a:rPr lang="en-US" dirty="0" err="1"/>
              <a:t>atau</a:t>
            </a:r>
            <a:r>
              <a:rPr lang="en-US" dirty="0"/>
              <a:t> </a:t>
            </a:r>
            <a:r>
              <a:rPr lang="en-US" dirty="0" err="1"/>
              <a:t>pada</a:t>
            </a:r>
            <a:r>
              <a:rPr lang="en-US" dirty="0"/>
              <a:t> </a:t>
            </a:r>
            <a:r>
              <a:rPr lang="en-US" dirty="0" err="1"/>
              <a:t>saat</a:t>
            </a:r>
            <a:r>
              <a:rPr lang="en-US" dirty="0"/>
              <a:t> </a:t>
            </a:r>
            <a:r>
              <a:rPr lang="en-US" dirty="0" err="1"/>
              <a:t>kunjungan</a:t>
            </a:r>
            <a:r>
              <a:rPr lang="en-US" dirty="0"/>
              <a:t> </a:t>
            </a:r>
            <a:r>
              <a:rPr lang="en-US" dirty="0" err="1"/>
              <a:t>anggota</a:t>
            </a:r>
            <a:r>
              <a:rPr lang="en-US" dirty="0"/>
              <a:t> FLLAJ </a:t>
            </a:r>
            <a:r>
              <a:rPr lang="en-US" dirty="0" err="1"/>
              <a:t>ke</a:t>
            </a:r>
            <a:r>
              <a:rPr lang="en-US" dirty="0"/>
              <a:t> </a:t>
            </a:r>
            <a:r>
              <a:rPr lang="en-US" dirty="0" err="1"/>
              <a:t>lokasi</a:t>
            </a:r>
            <a:r>
              <a:rPr lang="en-US" dirty="0"/>
              <a:t> </a:t>
            </a:r>
            <a:r>
              <a:rPr lang="en-US" dirty="0" err="1"/>
              <a:t>pekerjaan</a:t>
            </a:r>
            <a:endParaRPr lang="en-US" dirty="0"/>
          </a:p>
        </p:txBody>
      </p:sp>
    </p:spTree>
    <p:extLst>
      <p:ext uri="{BB962C8B-B14F-4D97-AF65-F5344CB8AC3E}">
        <p14:creationId xmlns:p14="http://schemas.microsoft.com/office/powerpoint/2010/main" val="350172055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381000"/>
            <a:ext cx="8534400" cy="758952"/>
          </a:xfrm>
        </p:spPr>
        <p:txBody>
          <a:bodyPr>
            <a:normAutofit fontScale="90000"/>
          </a:bodyPr>
          <a:lstStyle/>
          <a:p>
            <a:r>
              <a:rPr lang="en-US" dirty="0"/>
              <a:t>PROSEDUR SINERGITAS DAN PELAYANAN KELUHAN / MASUKAN MASYARAKAT</a:t>
            </a:r>
          </a:p>
        </p:txBody>
      </p:sp>
      <p:sp>
        <p:nvSpPr>
          <p:cNvPr id="3" name="Content Placeholder 2"/>
          <p:cNvSpPr>
            <a:spLocks noGrp="1"/>
          </p:cNvSpPr>
          <p:nvPr>
            <p:ph sz="quarter" idx="1"/>
          </p:nvPr>
        </p:nvSpPr>
        <p:spPr/>
        <p:txBody>
          <a:bodyPr>
            <a:normAutofit/>
          </a:bodyPr>
          <a:lstStyle/>
          <a:p>
            <a:pPr marL="514350" indent="-514350">
              <a:buFont typeface="+mj-lt"/>
              <a:buAutoNum type="alphaLcPeriod" startAt="2"/>
            </a:pPr>
            <a:r>
              <a:rPr lang="en-US" dirty="0" err="1"/>
              <a:t>Rapat</a:t>
            </a:r>
            <a:r>
              <a:rPr lang="en-US" dirty="0"/>
              <a:t> </a:t>
            </a:r>
            <a:r>
              <a:rPr lang="en-US" dirty="0" err="1"/>
              <a:t>Kerja</a:t>
            </a:r>
            <a:r>
              <a:rPr lang="en-US" dirty="0"/>
              <a:t> </a:t>
            </a:r>
            <a:r>
              <a:rPr lang="en-US" dirty="0" err="1"/>
              <a:t>atau</a:t>
            </a:r>
            <a:r>
              <a:rPr lang="en-US" dirty="0"/>
              <a:t> </a:t>
            </a:r>
            <a:r>
              <a:rPr lang="en-US" dirty="0" err="1"/>
              <a:t>Pertemuan</a:t>
            </a:r>
            <a:endParaRPr lang="en-US" dirty="0"/>
          </a:p>
          <a:p>
            <a:pPr marL="450850" indent="0" algn="just">
              <a:buNone/>
            </a:pPr>
            <a:r>
              <a:rPr lang="en-US" dirty="0" err="1" smtClean="0"/>
              <a:t>Rapat</a:t>
            </a:r>
            <a:r>
              <a:rPr lang="en-US" dirty="0"/>
              <a:t> </a:t>
            </a:r>
            <a:r>
              <a:rPr lang="en-US" dirty="0" err="1" smtClean="0"/>
              <a:t>kerja</a:t>
            </a:r>
            <a:r>
              <a:rPr lang="en-US" dirty="0" smtClean="0"/>
              <a:t> </a:t>
            </a:r>
            <a:r>
              <a:rPr lang="en-US" dirty="0" err="1"/>
              <a:t>atau</a:t>
            </a:r>
            <a:r>
              <a:rPr lang="en-US" dirty="0"/>
              <a:t> </a:t>
            </a:r>
            <a:r>
              <a:rPr lang="en-US" dirty="0" err="1"/>
              <a:t>pertemuan</a:t>
            </a:r>
            <a:r>
              <a:rPr lang="en-US" dirty="0"/>
              <a:t> </a:t>
            </a:r>
            <a:r>
              <a:rPr lang="en-US" dirty="0" err="1"/>
              <a:t>dalam</a:t>
            </a:r>
            <a:r>
              <a:rPr lang="en-US" dirty="0"/>
              <a:t> </a:t>
            </a:r>
            <a:r>
              <a:rPr lang="en-US" dirty="0" err="1"/>
              <a:t>rangka</a:t>
            </a:r>
            <a:r>
              <a:rPr lang="en-US" dirty="0"/>
              <a:t> </a:t>
            </a:r>
            <a:r>
              <a:rPr lang="en-US" dirty="0" err="1"/>
              <a:t>sinergitas</a:t>
            </a:r>
            <a:r>
              <a:rPr lang="en-US" dirty="0"/>
              <a:t> </a:t>
            </a:r>
            <a:r>
              <a:rPr lang="en-US" dirty="0" err="1"/>
              <a:t>maupun</a:t>
            </a:r>
            <a:r>
              <a:rPr lang="en-US" dirty="0"/>
              <a:t> </a:t>
            </a:r>
            <a:r>
              <a:rPr lang="en-US" dirty="0" err="1"/>
              <a:t>melaksanakan</a:t>
            </a:r>
            <a:r>
              <a:rPr lang="en-US" dirty="0"/>
              <a:t> program </a:t>
            </a:r>
            <a:r>
              <a:rPr lang="en-US" dirty="0" err="1"/>
              <a:t>kerja</a:t>
            </a:r>
            <a:r>
              <a:rPr lang="en-US" dirty="0"/>
              <a:t> FLLAJ </a:t>
            </a:r>
            <a:r>
              <a:rPr lang="en-US" dirty="0" err="1"/>
              <a:t>direncanakan</a:t>
            </a:r>
            <a:r>
              <a:rPr lang="en-US" dirty="0"/>
              <a:t> </a:t>
            </a:r>
            <a:r>
              <a:rPr lang="en-US" dirty="0" err="1"/>
              <a:t>untuk</a:t>
            </a:r>
            <a:r>
              <a:rPr lang="en-US" dirty="0"/>
              <a:t> </a:t>
            </a:r>
            <a:r>
              <a:rPr lang="en-US" dirty="0" err="1"/>
              <a:t>dilakukan</a:t>
            </a:r>
            <a:r>
              <a:rPr lang="en-US" dirty="0"/>
              <a:t> paling </a:t>
            </a:r>
            <a:r>
              <a:rPr lang="en-US" dirty="0" err="1" smtClean="0"/>
              <a:t>tidak</a:t>
            </a:r>
            <a:r>
              <a:rPr lang="en-US" dirty="0"/>
              <a:t> </a:t>
            </a:r>
            <a:r>
              <a:rPr lang="en-US" dirty="0" smtClean="0"/>
              <a:t>1 </a:t>
            </a:r>
            <a:r>
              <a:rPr lang="en-US" dirty="0"/>
              <a:t>x </a:t>
            </a:r>
            <a:r>
              <a:rPr lang="en-US" dirty="0" err="1"/>
              <a:t>dalam</a:t>
            </a:r>
            <a:r>
              <a:rPr lang="en-US" dirty="0"/>
              <a:t> </a:t>
            </a:r>
            <a:r>
              <a:rPr lang="en-US" dirty="0" err="1"/>
              <a:t>sebulan</a:t>
            </a:r>
            <a:r>
              <a:rPr lang="en-US" dirty="0"/>
              <a:t>. </a:t>
            </a:r>
            <a:endParaRPr lang="en-US" dirty="0" smtClean="0"/>
          </a:p>
          <a:p>
            <a:pPr marL="514350" indent="-514350" algn="just">
              <a:buFont typeface="+mj-lt"/>
              <a:buAutoNum type="alphaLcPeriod" startAt="3"/>
            </a:pPr>
            <a:r>
              <a:rPr lang="en-US" dirty="0" err="1"/>
              <a:t>Waktu</a:t>
            </a:r>
            <a:r>
              <a:rPr lang="en-US" dirty="0"/>
              <a:t> </a:t>
            </a:r>
            <a:r>
              <a:rPr lang="en-US" dirty="0" err="1" smtClean="0"/>
              <a:t>Layanan</a:t>
            </a:r>
            <a:endParaRPr lang="en-US" dirty="0" smtClean="0"/>
          </a:p>
          <a:p>
            <a:pPr marL="531813" indent="0" algn="just">
              <a:buNone/>
            </a:pPr>
            <a:r>
              <a:rPr lang="en-US" dirty="0" err="1"/>
              <a:t>Pada</a:t>
            </a:r>
            <a:r>
              <a:rPr lang="en-US" dirty="0"/>
              <a:t>  </a:t>
            </a:r>
            <a:r>
              <a:rPr lang="en-US" dirty="0" err="1"/>
              <a:t>dasarnya</a:t>
            </a:r>
            <a:r>
              <a:rPr lang="en-US" dirty="0"/>
              <a:t>  </a:t>
            </a:r>
            <a:r>
              <a:rPr lang="en-US" dirty="0" err="1"/>
              <a:t>tidak</a:t>
            </a:r>
            <a:r>
              <a:rPr lang="en-US" dirty="0"/>
              <a:t>  </a:t>
            </a:r>
            <a:r>
              <a:rPr lang="en-US" dirty="0" err="1"/>
              <a:t>ada</a:t>
            </a:r>
            <a:r>
              <a:rPr lang="en-US" dirty="0"/>
              <a:t>  </a:t>
            </a:r>
            <a:r>
              <a:rPr lang="en-US" dirty="0" err="1"/>
              <a:t>pembatasan</a:t>
            </a:r>
            <a:r>
              <a:rPr lang="en-US" dirty="0"/>
              <a:t>  </a:t>
            </a:r>
            <a:r>
              <a:rPr lang="en-US" dirty="0" err="1"/>
              <a:t>waktu</a:t>
            </a:r>
            <a:r>
              <a:rPr lang="en-US" dirty="0"/>
              <a:t> </a:t>
            </a:r>
            <a:r>
              <a:rPr lang="en-US" dirty="0" err="1"/>
              <a:t>bagi</a:t>
            </a:r>
            <a:r>
              <a:rPr lang="en-US" dirty="0"/>
              <a:t> </a:t>
            </a:r>
            <a:r>
              <a:rPr lang="en-US" dirty="0" err="1"/>
              <a:t>masyarakat</a:t>
            </a:r>
            <a:r>
              <a:rPr lang="en-US" dirty="0"/>
              <a:t> </a:t>
            </a:r>
            <a:r>
              <a:rPr lang="en-US" dirty="0" err="1"/>
              <a:t>untuk</a:t>
            </a:r>
            <a:r>
              <a:rPr lang="en-US" dirty="0"/>
              <a:t> </a:t>
            </a:r>
            <a:r>
              <a:rPr lang="en-US" dirty="0" err="1" smtClean="0"/>
              <a:t>menyampaikan</a:t>
            </a:r>
            <a:r>
              <a:rPr lang="en-US" dirty="0"/>
              <a:t> </a:t>
            </a:r>
            <a:r>
              <a:rPr lang="en-US" dirty="0" err="1" smtClean="0"/>
              <a:t>keluhan</a:t>
            </a:r>
            <a:r>
              <a:rPr lang="en-US" dirty="0" smtClean="0"/>
              <a:t>/ </a:t>
            </a:r>
            <a:r>
              <a:rPr lang="en-US" dirty="0" err="1"/>
              <a:t>masukannya</a:t>
            </a:r>
            <a:r>
              <a:rPr lang="en-US" dirty="0"/>
              <a:t>, </a:t>
            </a:r>
            <a:r>
              <a:rPr lang="en-US" dirty="0" err="1"/>
              <a:t>mengingat</a:t>
            </a:r>
            <a:r>
              <a:rPr lang="en-US" dirty="0"/>
              <a:t> </a:t>
            </a:r>
            <a:r>
              <a:rPr lang="en-US" dirty="0" err="1"/>
              <a:t>keluhan</a:t>
            </a:r>
            <a:r>
              <a:rPr lang="en-US" dirty="0"/>
              <a:t>/</a:t>
            </a:r>
            <a:r>
              <a:rPr lang="en-US" dirty="0" err="1"/>
              <a:t>masukan</a:t>
            </a:r>
            <a:r>
              <a:rPr lang="en-US" dirty="0"/>
              <a:t> </a:t>
            </a:r>
            <a:r>
              <a:rPr lang="en-US" dirty="0" err="1"/>
              <a:t>dapat</a:t>
            </a:r>
            <a:r>
              <a:rPr lang="en-US" dirty="0"/>
              <a:t> </a:t>
            </a:r>
            <a:r>
              <a:rPr lang="en-US" dirty="0" err="1"/>
              <a:t>disampaikan</a:t>
            </a:r>
            <a:r>
              <a:rPr lang="en-US" dirty="0"/>
              <a:t>   </a:t>
            </a:r>
            <a:r>
              <a:rPr lang="en-US" dirty="0" err="1"/>
              <a:t>melalui</a:t>
            </a:r>
            <a:r>
              <a:rPr lang="en-US" dirty="0"/>
              <a:t>   media   </a:t>
            </a:r>
            <a:r>
              <a:rPr lang="en-US" dirty="0" err="1"/>
              <a:t>elektronik</a:t>
            </a:r>
            <a:r>
              <a:rPr lang="en-US" dirty="0"/>
              <a:t>.   </a:t>
            </a:r>
            <a:endParaRPr lang="en-US" dirty="0" smtClean="0"/>
          </a:p>
        </p:txBody>
      </p:sp>
    </p:spTree>
    <p:extLst>
      <p:ext uri="{BB962C8B-B14F-4D97-AF65-F5344CB8AC3E}">
        <p14:creationId xmlns:p14="http://schemas.microsoft.com/office/powerpoint/2010/main" val="377557468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381000"/>
            <a:ext cx="8534400" cy="758952"/>
          </a:xfrm>
        </p:spPr>
        <p:txBody>
          <a:bodyPr>
            <a:normAutofit fontScale="90000"/>
          </a:bodyPr>
          <a:lstStyle/>
          <a:p>
            <a:r>
              <a:rPr lang="en-US" dirty="0"/>
              <a:t>PROSEDUR SINERGITAS DAN PELAYANAN KELUHAN / MASUKAN MASYARAKAT</a:t>
            </a:r>
          </a:p>
        </p:txBody>
      </p:sp>
      <p:sp>
        <p:nvSpPr>
          <p:cNvPr id="3" name="Content Placeholder 2"/>
          <p:cNvSpPr>
            <a:spLocks noGrp="1"/>
          </p:cNvSpPr>
          <p:nvPr>
            <p:ph sz="quarter" idx="1"/>
          </p:nvPr>
        </p:nvSpPr>
        <p:spPr/>
        <p:txBody>
          <a:bodyPr>
            <a:normAutofit/>
          </a:bodyPr>
          <a:lstStyle/>
          <a:p>
            <a:pPr marL="514350" indent="-514350">
              <a:buFont typeface="+mj-lt"/>
              <a:buAutoNum type="alphaLcPeriod" startAt="4"/>
            </a:pPr>
            <a:r>
              <a:rPr lang="en-US" dirty="0" err="1"/>
              <a:t>Jangka</a:t>
            </a:r>
            <a:r>
              <a:rPr lang="en-US" dirty="0"/>
              <a:t>       </a:t>
            </a:r>
            <a:r>
              <a:rPr lang="en-US" dirty="0" err="1"/>
              <a:t>Waktu</a:t>
            </a:r>
            <a:r>
              <a:rPr lang="en-US" dirty="0"/>
              <a:t>       </a:t>
            </a:r>
            <a:r>
              <a:rPr lang="en-US" dirty="0" err="1"/>
              <a:t>Pemberian</a:t>
            </a:r>
            <a:r>
              <a:rPr lang="en-US" dirty="0"/>
              <a:t>       </a:t>
            </a:r>
            <a:r>
              <a:rPr lang="en-US" dirty="0" err="1"/>
              <a:t>Tanggapan</a:t>
            </a:r>
            <a:r>
              <a:rPr lang="en-US" dirty="0"/>
              <a:t> </a:t>
            </a:r>
            <a:r>
              <a:rPr lang="en-US" dirty="0" err="1"/>
              <a:t>Tanggapan</a:t>
            </a:r>
            <a:r>
              <a:rPr lang="en-US" dirty="0"/>
              <a:t> </a:t>
            </a:r>
            <a:r>
              <a:rPr lang="en-US" dirty="0" err="1"/>
              <a:t>terhadap</a:t>
            </a:r>
            <a:r>
              <a:rPr lang="en-US" dirty="0"/>
              <a:t> </a:t>
            </a:r>
            <a:r>
              <a:rPr lang="en-US" dirty="0" err="1"/>
              <a:t>keluhan</a:t>
            </a:r>
            <a:r>
              <a:rPr lang="en-US" dirty="0"/>
              <a:t>/</a:t>
            </a:r>
            <a:r>
              <a:rPr lang="en-US" dirty="0" err="1"/>
              <a:t>masukan</a:t>
            </a:r>
            <a:r>
              <a:rPr lang="en-US" dirty="0"/>
              <a:t> </a:t>
            </a:r>
            <a:r>
              <a:rPr lang="en-US" dirty="0" err="1"/>
              <a:t>dari</a:t>
            </a:r>
            <a:r>
              <a:rPr lang="en-US" dirty="0"/>
              <a:t> </a:t>
            </a:r>
            <a:r>
              <a:rPr lang="en-US" dirty="0" err="1"/>
              <a:t>masyarakat</a:t>
            </a:r>
            <a:r>
              <a:rPr lang="en-US" dirty="0"/>
              <a:t>  </a:t>
            </a:r>
            <a:r>
              <a:rPr lang="en-US" dirty="0" err="1"/>
              <a:t>akan</a:t>
            </a:r>
            <a:r>
              <a:rPr lang="en-US" dirty="0"/>
              <a:t> </a:t>
            </a:r>
            <a:r>
              <a:rPr lang="en-US" dirty="0" err="1"/>
              <a:t>disampaikan</a:t>
            </a:r>
            <a:r>
              <a:rPr lang="en-US" dirty="0"/>
              <a:t>  </a:t>
            </a:r>
            <a:r>
              <a:rPr lang="en-US" dirty="0" err="1"/>
              <a:t>sesegera</a:t>
            </a:r>
            <a:r>
              <a:rPr lang="en-US" dirty="0"/>
              <a:t> </a:t>
            </a:r>
            <a:r>
              <a:rPr lang="en-US" dirty="0" err="1"/>
              <a:t>mungkin</a:t>
            </a:r>
            <a:r>
              <a:rPr lang="en-US" dirty="0"/>
              <a:t> </a:t>
            </a:r>
            <a:r>
              <a:rPr lang="en-US" dirty="0" err="1"/>
              <a:t>jika</a:t>
            </a:r>
            <a:r>
              <a:rPr lang="en-US" dirty="0"/>
              <a:t> </a:t>
            </a:r>
            <a:r>
              <a:rPr lang="en-US" dirty="0" err="1"/>
              <a:t>jalan</a:t>
            </a:r>
            <a:r>
              <a:rPr lang="en-US" dirty="0"/>
              <a:t> </a:t>
            </a:r>
            <a:r>
              <a:rPr lang="en-US" dirty="0" err="1"/>
              <a:t>keluar</a:t>
            </a:r>
            <a:r>
              <a:rPr lang="en-US" dirty="0"/>
              <a:t>/</a:t>
            </a:r>
            <a:r>
              <a:rPr lang="en-US" dirty="0" err="1"/>
              <a:t>cara</a:t>
            </a:r>
            <a:r>
              <a:rPr lang="en-US" dirty="0"/>
              <a:t> </a:t>
            </a:r>
            <a:r>
              <a:rPr lang="en-US" dirty="0" err="1"/>
              <a:t>pemecahan</a:t>
            </a:r>
            <a:r>
              <a:rPr lang="en-US" dirty="0"/>
              <a:t> </a:t>
            </a:r>
            <a:r>
              <a:rPr lang="en-US" dirty="0" err="1"/>
              <a:t>telah</a:t>
            </a:r>
            <a:r>
              <a:rPr lang="en-US" dirty="0"/>
              <a:t> </a:t>
            </a:r>
            <a:r>
              <a:rPr lang="en-US" dirty="0" err="1" smtClean="0"/>
              <a:t>ditemukan</a:t>
            </a:r>
            <a:endParaRPr lang="en-US" dirty="0" smtClean="0"/>
          </a:p>
          <a:p>
            <a:pPr marL="514350" indent="-514350">
              <a:buFont typeface="+mj-lt"/>
              <a:buAutoNum type="alphaLcPeriod" startAt="4"/>
            </a:pPr>
            <a:endParaRPr lang="en-US" sz="1200" dirty="0" smtClean="0"/>
          </a:p>
          <a:p>
            <a:pPr marL="514350" indent="-514350">
              <a:buFont typeface="+mj-lt"/>
              <a:buAutoNum type="alphaLcPeriod" startAt="4"/>
            </a:pPr>
            <a:r>
              <a:rPr lang="en-US" dirty="0" err="1" smtClean="0"/>
              <a:t>Biaya</a:t>
            </a:r>
            <a:endParaRPr lang="en-US" dirty="0" smtClean="0"/>
          </a:p>
          <a:p>
            <a:pPr marL="531813" indent="0">
              <a:buNone/>
            </a:pPr>
            <a:r>
              <a:rPr lang="en-US" dirty="0" err="1"/>
              <a:t>Setiap</a:t>
            </a:r>
            <a:r>
              <a:rPr lang="en-US" dirty="0"/>
              <a:t> </a:t>
            </a:r>
            <a:r>
              <a:rPr lang="en-US" dirty="0" err="1"/>
              <a:t>penyampaian</a:t>
            </a:r>
            <a:r>
              <a:rPr lang="en-US" dirty="0"/>
              <a:t> </a:t>
            </a:r>
            <a:r>
              <a:rPr lang="en-US" dirty="0" err="1"/>
              <a:t>keluhan</a:t>
            </a:r>
            <a:r>
              <a:rPr lang="en-US" dirty="0"/>
              <a:t>/</a:t>
            </a:r>
            <a:r>
              <a:rPr lang="en-US" dirty="0" err="1"/>
              <a:t>masukan</a:t>
            </a:r>
            <a:r>
              <a:rPr lang="en-US" dirty="0"/>
              <a:t> </a:t>
            </a:r>
            <a:r>
              <a:rPr lang="en-US" dirty="0" err="1"/>
              <a:t>dari</a:t>
            </a:r>
            <a:r>
              <a:rPr lang="en-US" dirty="0"/>
              <a:t> </a:t>
            </a:r>
            <a:r>
              <a:rPr lang="en-US" dirty="0" err="1"/>
              <a:t>masyarakat</a:t>
            </a:r>
            <a:r>
              <a:rPr lang="en-US" dirty="0"/>
              <a:t> </a:t>
            </a:r>
            <a:r>
              <a:rPr lang="en-US" dirty="0" err="1"/>
              <a:t>tidak</a:t>
            </a:r>
            <a:r>
              <a:rPr lang="en-US" dirty="0"/>
              <a:t> </a:t>
            </a:r>
            <a:r>
              <a:rPr lang="en-US" dirty="0" err="1"/>
              <a:t>dikenakan</a:t>
            </a:r>
            <a:r>
              <a:rPr lang="en-US" dirty="0"/>
              <a:t> </a:t>
            </a:r>
            <a:r>
              <a:rPr lang="en-US" dirty="0" err="1"/>
              <a:t>biaya</a:t>
            </a:r>
            <a:r>
              <a:rPr lang="en-US" dirty="0"/>
              <a:t>. </a:t>
            </a:r>
            <a:r>
              <a:rPr lang="en-US" dirty="0" err="1"/>
              <a:t>Jika</a:t>
            </a:r>
            <a:r>
              <a:rPr lang="en-US" dirty="0"/>
              <a:t> </a:t>
            </a:r>
            <a:r>
              <a:rPr lang="en-US" dirty="0" err="1"/>
              <a:t>pemohon</a:t>
            </a:r>
            <a:r>
              <a:rPr lang="en-US" dirty="0"/>
              <a:t> </a:t>
            </a:r>
            <a:r>
              <a:rPr lang="en-US" dirty="0" err="1"/>
              <a:t>memerlukan</a:t>
            </a:r>
            <a:r>
              <a:rPr lang="en-US" dirty="0"/>
              <a:t> </a:t>
            </a:r>
            <a:r>
              <a:rPr lang="en-US" dirty="0" err="1" smtClean="0"/>
              <a:t>rekaman</a:t>
            </a:r>
            <a:r>
              <a:rPr lang="en-US" dirty="0" smtClean="0"/>
              <a:t> </a:t>
            </a:r>
            <a:r>
              <a:rPr lang="en-US" dirty="0" err="1"/>
              <a:t>atau</a:t>
            </a:r>
            <a:r>
              <a:rPr lang="en-US" dirty="0"/>
              <a:t>  </a:t>
            </a:r>
            <a:r>
              <a:rPr lang="en-US" dirty="0" err="1"/>
              <a:t>penggandaan</a:t>
            </a:r>
            <a:r>
              <a:rPr lang="en-US" dirty="0"/>
              <a:t> </a:t>
            </a:r>
            <a:r>
              <a:rPr lang="en-US" dirty="0" err="1"/>
              <a:t>laporan</a:t>
            </a:r>
            <a:r>
              <a:rPr lang="en-US" dirty="0"/>
              <a:t>,  </a:t>
            </a:r>
            <a:r>
              <a:rPr lang="en-US" dirty="0" err="1"/>
              <a:t>maka</a:t>
            </a:r>
            <a:r>
              <a:rPr lang="en-US" dirty="0"/>
              <a:t> </a:t>
            </a:r>
            <a:r>
              <a:rPr lang="en-US" dirty="0" err="1"/>
              <a:t>biaya</a:t>
            </a:r>
            <a:r>
              <a:rPr lang="en-US" dirty="0"/>
              <a:t>  </a:t>
            </a:r>
            <a:r>
              <a:rPr lang="en-US" dirty="0" err="1"/>
              <a:t>dikenakan</a:t>
            </a:r>
            <a:r>
              <a:rPr lang="en-US" dirty="0"/>
              <a:t>  </a:t>
            </a:r>
            <a:r>
              <a:rPr lang="en-US" dirty="0" err="1"/>
              <a:t>kepada</a:t>
            </a:r>
            <a:r>
              <a:rPr lang="en-US" dirty="0"/>
              <a:t> </a:t>
            </a:r>
            <a:r>
              <a:rPr lang="en-US" dirty="0" err="1"/>
              <a:t>pemohon</a:t>
            </a:r>
            <a:endParaRPr lang="en-US" dirty="0" smtClean="0"/>
          </a:p>
        </p:txBody>
      </p:sp>
    </p:spTree>
    <p:extLst>
      <p:ext uri="{BB962C8B-B14F-4D97-AF65-F5344CB8AC3E}">
        <p14:creationId xmlns:p14="http://schemas.microsoft.com/office/powerpoint/2010/main" val="206325208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en-US" b="1" dirty="0" smtClean="0"/>
              <a:t>DASAR</a:t>
            </a:r>
          </a:p>
        </p:txBody>
      </p:sp>
      <p:sp>
        <p:nvSpPr>
          <p:cNvPr id="4099" name="Rectangle 3"/>
          <p:cNvSpPr>
            <a:spLocks noGrp="1" noChangeArrowheads="1"/>
          </p:cNvSpPr>
          <p:nvPr>
            <p:ph sz="quarter" idx="1"/>
          </p:nvPr>
        </p:nvSpPr>
        <p:spPr/>
        <p:txBody>
          <a:bodyPr>
            <a:normAutofit lnSpcReduction="10000"/>
          </a:bodyPr>
          <a:lstStyle/>
          <a:p>
            <a:pPr>
              <a:spcBef>
                <a:spcPct val="0"/>
              </a:spcBef>
              <a:buClrTx/>
              <a:buSzTx/>
              <a:buFont typeface="Wingdings" panose="05000000000000000000" pitchFamily="2" charset="2"/>
              <a:buChar char="q"/>
            </a:pPr>
            <a:r>
              <a:rPr lang="en-US" altLang="en-US" sz="2800" dirty="0" err="1">
                <a:latin typeface="Berlin Sans FB Demi" panose="020E0802020502020306" pitchFamily="34" charset="0"/>
              </a:rPr>
              <a:t>Undang-Undang</a:t>
            </a:r>
            <a:r>
              <a:rPr lang="en-US" altLang="en-US" sz="2800" dirty="0">
                <a:latin typeface="Berlin Sans FB Demi" panose="020E0802020502020306" pitchFamily="34" charset="0"/>
              </a:rPr>
              <a:t>   Negara   </a:t>
            </a:r>
            <a:r>
              <a:rPr lang="en-US" altLang="en-US" sz="2800" dirty="0" err="1">
                <a:latin typeface="Berlin Sans FB Demi" panose="020E0802020502020306" pitchFamily="34" charset="0"/>
              </a:rPr>
              <a:t>Republik</a:t>
            </a:r>
            <a:r>
              <a:rPr lang="en-US" altLang="en-US" sz="2800" dirty="0">
                <a:latin typeface="Berlin Sans FB Demi" panose="020E0802020502020306" pitchFamily="34" charset="0"/>
              </a:rPr>
              <a:t>   Indonesia </a:t>
            </a:r>
            <a:r>
              <a:rPr lang="en-US" altLang="en-US" sz="2800" dirty="0" err="1">
                <a:latin typeface="Berlin Sans FB Demi" panose="020E0802020502020306" pitchFamily="34" charset="0"/>
              </a:rPr>
              <a:t>Nomor</a:t>
            </a:r>
            <a:r>
              <a:rPr lang="en-US" altLang="en-US" sz="2800" dirty="0">
                <a:latin typeface="Berlin Sans FB Demi" panose="020E0802020502020306" pitchFamily="34" charset="0"/>
              </a:rPr>
              <a:t> 22 </a:t>
            </a:r>
            <a:r>
              <a:rPr lang="en-US" altLang="en-US" sz="2800" dirty="0" err="1">
                <a:latin typeface="Berlin Sans FB Demi" panose="020E0802020502020306" pitchFamily="34" charset="0"/>
              </a:rPr>
              <a:t>Tahun</a:t>
            </a:r>
            <a:r>
              <a:rPr lang="en-US" altLang="en-US" sz="2800" dirty="0">
                <a:latin typeface="Berlin Sans FB Demi" panose="020E0802020502020306" pitchFamily="34" charset="0"/>
              </a:rPr>
              <a:t> 2009 </a:t>
            </a:r>
            <a:r>
              <a:rPr lang="en-US" altLang="en-US" sz="2800" dirty="0" err="1">
                <a:latin typeface="Berlin Sans FB Demi" panose="020E0802020502020306" pitchFamily="34" charset="0"/>
              </a:rPr>
              <a:t>tentang</a:t>
            </a:r>
            <a:r>
              <a:rPr lang="en-US" altLang="en-US" sz="2800" dirty="0">
                <a:latin typeface="Berlin Sans FB Demi" panose="020E0802020502020306" pitchFamily="34" charset="0"/>
              </a:rPr>
              <a:t> </a:t>
            </a:r>
            <a:r>
              <a:rPr lang="en-US" altLang="en-US" sz="2800" dirty="0" err="1">
                <a:latin typeface="Berlin Sans FB Demi" panose="020E0802020502020306" pitchFamily="34" charset="0"/>
              </a:rPr>
              <a:t>Lalu</a:t>
            </a:r>
            <a:r>
              <a:rPr lang="en-US" altLang="en-US" sz="2800" dirty="0">
                <a:latin typeface="Berlin Sans FB Demi" panose="020E0802020502020306" pitchFamily="34" charset="0"/>
              </a:rPr>
              <a:t> Lintas </a:t>
            </a:r>
            <a:r>
              <a:rPr lang="en-US" altLang="en-US" sz="2800" dirty="0" err="1">
                <a:latin typeface="Berlin Sans FB Demi" panose="020E0802020502020306" pitchFamily="34" charset="0"/>
              </a:rPr>
              <a:t>dan</a:t>
            </a:r>
            <a:r>
              <a:rPr lang="en-US" altLang="en-US" sz="2800" dirty="0">
                <a:latin typeface="Berlin Sans FB Demi" panose="020E0802020502020306" pitchFamily="34" charset="0"/>
              </a:rPr>
              <a:t> </a:t>
            </a:r>
            <a:r>
              <a:rPr lang="en-US" altLang="en-US" sz="2800" dirty="0" err="1">
                <a:latin typeface="Berlin Sans FB Demi" panose="020E0802020502020306" pitchFamily="34" charset="0"/>
              </a:rPr>
              <a:t>Angkutan</a:t>
            </a:r>
            <a:r>
              <a:rPr lang="en-US" altLang="en-US" sz="2800" dirty="0">
                <a:latin typeface="Berlin Sans FB Demi" panose="020E0802020502020306" pitchFamily="34" charset="0"/>
              </a:rPr>
              <a:t> </a:t>
            </a:r>
            <a:r>
              <a:rPr lang="en-US" altLang="en-US" sz="2800" dirty="0" err="1">
                <a:latin typeface="Berlin Sans FB Demi" panose="020E0802020502020306" pitchFamily="34" charset="0"/>
              </a:rPr>
              <a:t>Jalan</a:t>
            </a:r>
            <a:endParaRPr lang="en-US" altLang="en-US" sz="2800" dirty="0">
              <a:latin typeface="Berlin Sans FB Demi" panose="020E0802020502020306" pitchFamily="34" charset="0"/>
            </a:endParaRPr>
          </a:p>
          <a:p>
            <a:pPr>
              <a:spcBef>
                <a:spcPct val="0"/>
              </a:spcBef>
              <a:buClrTx/>
              <a:buSzTx/>
              <a:buFont typeface="Wingdings" panose="05000000000000000000" pitchFamily="2" charset="2"/>
              <a:buChar char="q"/>
            </a:pPr>
            <a:r>
              <a:rPr lang="en-US" altLang="en-US" sz="2800" dirty="0" err="1" smtClean="0">
                <a:latin typeface="Berlin Sans FB Demi" panose="020E0802020502020306" pitchFamily="34" charset="0"/>
              </a:rPr>
              <a:t>Undang-Undang</a:t>
            </a:r>
            <a:r>
              <a:rPr lang="en-US" altLang="en-US" sz="2800" dirty="0" smtClean="0">
                <a:latin typeface="Berlin Sans FB Demi" panose="020E0802020502020306" pitchFamily="34" charset="0"/>
              </a:rPr>
              <a:t> </a:t>
            </a:r>
            <a:r>
              <a:rPr lang="en-US" altLang="en-US" sz="2800" dirty="0" err="1">
                <a:latin typeface="Berlin Sans FB Demi" panose="020E0802020502020306" pitchFamily="34" charset="0"/>
              </a:rPr>
              <a:t>Nomor</a:t>
            </a:r>
            <a:r>
              <a:rPr lang="en-US" altLang="en-US" sz="2800" dirty="0">
                <a:latin typeface="Berlin Sans FB Demi" panose="020E0802020502020306" pitchFamily="34" charset="0"/>
              </a:rPr>
              <a:t> 38 </a:t>
            </a:r>
            <a:r>
              <a:rPr lang="en-US" altLang="en-US" sz="2800" dirty="0" err="1">
                <a:latin typeface="Berlin Sans FB Demi" panose="020E0802020502020306" pitchFamily="34" charset="0"/>
              </a:rPr>
              <a:t>Tahun</a:t>
            </a:r>
            <a:r>
              <a:rPr lang="en-US" altLang="en-US" sz="2800" dirty="0">
                <a:latin typeface="Berlin Sans FB Demi" panose="020E0802020502020306" pitchFamily="34" charset="0"/>
              </a:rPr>
              <a:t> 2004 </a:t>
            </a:r>
            <a:r>
              <a:rPr lang="en-US" altLang="en-US" sz="2800" dirty="0" err="1">
                <a:latin typeface="Berlin Sans FB Demi" panose="020E0802020502020306" pitchFamily="34" charset="0"/>
              </a:rPr>
              <a:t>tentang</a:t>
            </a:r>
            <a:r>
              <a:rPr lang="en-US" altLang="en-US" sz="2800" dirty="0">
                <a:latin typeface="Berlin Sans FB Demi" panose="020E0802020502020306" pitchFamily="34" charset="0"/>
              </a:rPr>
              <a:t> </a:t>
            </a:r>
            <a:r>
              <a:rPr lang="en-US" altLang="en-US" sz="2800" dirty="0" err="1">
                <a:latin typeface="Berlin Sans FB Demi" panose="020E0802020502020306" pitchFamily="34" charset="0"/>
              </a:rPr>
              <a:t>Jalan</a:t>
            </a:r>
            <a:r>
              <a:rPr lang="en-US" altLang="en-US" sz="2800" dirty="0">
                <a:latin typeface="Berlin Sans FB Demi" panose="020E0802020502020306" pitchFamily="34" charset="0"/>
              </a:rPr>
              <a:t>;</a:t>
            </a:r>
          </a:p>
          <a:p>
            <a:pPr>
              <a:spcBef>
                <a:spcPct val="0"/>
              </a:spcBef>
              <a:buClrTx/>
              <a:buSzTx/>
              <a:buFont typeface="Wingdings" panose="05000000000000000000" pitchFamily="2" charset="2"/>
              <a:buChar char="q"/>
            </a:pPr>
            <a:r>
              <a:rPr lang="en-US" altLang="en-US" sz="2800" dirty="0" err="1" smtClean="0">
                <a:latin typeface="Berlin Sans FB Demi" panose="020E0802020502020306" pitchFamily="34" charset="0"/>
              </a:rPr>
              <a:t>Peraturan</a:t>
            </a:r>
            <a:r>
              <a:rPr lang="en-US" altLang="en-US" sz="2800" dirty="0" smtClean="0">
                <a:latin typeface="Berlin Sans FB Demi" panose="020E0802020502020306" pitchFamily="34" charset="0"/>
              </a:rPr>
              <a:t> </a:t>
            </a:r>
            <a:r>
              <a:rPr lang="en-US" altLang="en-US" sz="2800" dirty="0" err="1">
                <a:latin typeface="Berlin Sans FB Demi" panose="020E0802020502020306" pitchFamily="34" charset="0"/>
              </a:rPr>
              <a:t>Pemerintah</a:t>
            </a:r>
            <a:r>
              <a:rPr lang="en-US" altLang="en-US" sz="2800" dirty="0">
                <a:latin typeface="Berlin Sans FB Demi" panose="020E0802020502020306" pitchFamily="34" charset="0"/>
              </a:rPr>
              <a:t> </a:t>
            </a:r>
            <a:r>
              <a:rPr lang="en-US" altLang="en-US" sz="2800" dirty="0" err="1">
                <a:latin typeface="Berlin Sans FB Demi" panose="020E0802020502020306" pitchFamily="34" charset="0"/>
              </a:rPr>
              <a:t>Republik</a:t>
            </a:r>
            <a:r>
              <a:rPr lang="en-US" altLang="en-US" sz="2800" dirty="0">
                <a:latin typeface="Berlin Sans FB Demi" panose="020E0802020502020306" pitchFamily="34" charset="0"/>
              </a:rPr>
              <a:t> Indonesia </a:t>
            </a:r>
            <a:r>
              <a:rPr lang="en-US" altLang="en-US" sz="2800" dirty="0" err="1">
                <a:latin typeface="Berlin Sans FB Demi" panose="020E0802020502020306" pitchFamily="34" charset="0"/>
              </a:rPr>
              <a:t>Nomor</a:t>
            </a:r>
            <a:r>
              <a:rPr lang="en-US" altLang="en-US" sz="2800" dirty="0">
                <a:latin typeface="Berlin Sans FB Demi" panose="020E0802020502020306" pitchFamily="34" charset="0"/>
              </a:rPr>
              <a:t> 37 </a:t>
            </a:r>
            <a:r>
              <a:rPr lang="en-US" altLang="en-US" sz="2800" dirty="0" err="1">
                <a:latin typeface="Berlin Sans FB Demi" panose="020E0802020502020306" pitchFamily="34" charset="0"/>
              </a:rPr>
              <a:t>Tahun</a:t>
            </a:r>
            <a:r>
              <a:rPr lang="en-US" altLang="en-US" sz="2800" dirty="0">
                <a:latin typeface="Berlin Sans FB Demi" panose="020E0802020502020306" pitchFamily="34" charset="0"/>
              </a:rPr>
              <a:t> 2011 </a:t>
            </a:r>
            <a:r>
              <a:rPr lang="en-US" altLang="en-US" sz="2800" dirty="0" err="1">
                <a:latin typeface="Berlin Sans FB Demi" panose="020E0802020502020306" pitchFamily="34" charset="0"/>
              </a:rPr>
              <a:t>tentang</a:t>
            </a:r>
            <a:r>
              <a:rPr lang="en-US" altLang="en-US" sz="2800" dirty="0">
                <a:latin typeface="Berlin Sans FB Demi" panose="020E0802020502020306" pitchFamily="34" charset="0"/>
              </a:rPr>
              <a:t> Forum </a:t>
            </a:r>
            <a:r>
              <a:rPr lang="en-US" altLang="en-US" sz="2800" dirty="0" err="1">
                <a:latin typeface="Berlin Sans FB Demi" panose="020E0802020502020306" pitchFamily="34" charset="0"/>
              </a:rPr>
              <a:t>Lalu</a:t>
            </a:r>
            <a:r>
              <a:rPr lang="en-US" altLang="en-US" sz="2800" dirty="0">
                <a:latin typeface="Berlin Sans FB Demi" panose="020E0802020502020306" pitchFamily="34" charset="0"/>
              </a:rPr>
              <a:t> Lintas </a:t>
            </a:r>
            <a:r>
              <a:rPr lang="en-US" altLang="en-US" sz="2800" dirty="0" err="1">
                <a:latin typeface="Berlin Sans FB Demi" panose="020E0802020502020306" pitchFamily="34" charset="0"/>
              </a:rPr>
              <a:t>dan</a:t>
            </a:r>
            <a:r>
              <a:rPr lang="en-US" altLang="en-US" sz="2800" dirty="0">
                <a:latin typeface="Berlin Sans FB Demi" panose="020E0802020502020306" pitchFamily="34" charset="0"/>
              </a:rPr>
              <a:t> </a:t>
            </a:r>
            <a:r>
              <a:rPr lang="en-US" altLang="en-US" sz="2800" dirty="0" err="1">
                <a:latin typeface="Berlin Sans FB Demi" panose="020E0802020502020306" pitchFamily="34" charset="0"/>
              </a:rPr>
              <a:t>Angkutan</a:t>
            </a:r>
            <a:r>
              <a:rPr lang="en-US" altLang="en-US" sz="2800" dirty="0">
                <a:latin typeface="Berlin Sans FB Demi" panose="020E0802020502020306" pitchFamily="34" charset="0"/>
              </a:rPr>
              <a:t> </a:t>
            </a:r>
            <a:r>
              <a:rPr lang="en-US" altLang="en-US" sz="2800" dirty="0" err="1">
                <a:latin typeface="Berlin Sans FB Demi" panose="020E0802020502020306" pitchFamily="34" charset="0"/>
              </a:rPr>
              <a:t>Jalan</a:t>
            </a:r>
            <a:endParaRPr lang="en-US" altLang="en-US" sz="2800" dirty="0">
              <a:latin typeface="Berlin Sans FB Demi" panose="020E0802020502020306" pitchFamily="34" charset="0"/>
            </a:endParaRPr>
          </a:p>
          <a:p>
            <a:pPr>
              <a:spcBef>
                <a:spcPct val="0"/>
              </a:spcBef>
              <a:buClrTx/>
              <a:buSzTx/>
              <a:buFont typeface="Wingdings" panose="05000000000000000000" pitchFamily="2" charset="2"/>
              <a:buChar char="q"/>
            </a:pPr>
            <a:r>
              <a:rPr lang="en-US" altLang="en-US" sz="2800" dirty="0" err="1">
                <a:latin typeface="Berlin Sans FB Demi" panose="020E0802020502020306" pitchFamily="34" charset="0"/>
              </a:rPr>
              <a:t>Keputusan</a:t>
            </a:r>
            <a:r>
              <a:rPr lang="en-US" altLang="en-US" sz="2800" dirty="0">
                <a:latin typeface="Berlin Sans FB Demi" panose="020E0802020502020306" pitchFamily="34" charset="0"/>
              </a:rPr>
              <a:t>    </a:t>
            </a:r>
            <a:r>
              <a:rPr lang="en-US" altLang="en-US" sz="2800" dirty="0" err="1">
                <a:latin typeface="Berlin Sans FB Demi" panose="020E0802020502020306" pitchFamily="34" charset="0"/>
              </a:rPr>
              <a:t>Gubernur</a:t>
            </a:r>
            <a:r>
              <a:rPr lang="en-US" altLang="en-US" sz="2800" dirty="0">
                <a:latin typeface="Berlin Sans FB Demi" panose="020E0802020502020306" pitchFamily="34" charset="0"/>
              </a:rPr>
              <a:t>    </a:t>
            </a:r>
            <a:r>
              <a:rPr lang="en-US" altLang="en-US" sz="2800" dirty="0" err="1">
                <a:latin typeface="Berlin Sans FB Demi" panose="020E0802020502020306" pitchFamily="34" charset="0"/>
              </a:rPr>
              <a:t>Jawa</a:t>
            </a:r>
            <a:r>
              <a:rPr lang="en-US" altLang="en-US" sz="2800" dirty="0">
                <a:latin typeface="Berlin Sans FB Demi" panose="020E0802020502020306" pitchFamily="34" charset="0"/>
              </a:rPr>
              <a:t>    </a:t>
            </a:r>
            <a:r>
              <a:rPr lang="en-US" altLang="en-US" sz="2800" dirty="0" err="1">
                <a:latin typeface="Berlin Sans FB Demi" panose="020E0802020502020306" pitchFamily="34" charset="0"/>
              </a:rPr>
              <a:t>Timur</a:t>
            </a:r>
            <a:r>
              <a:rPr lang="en-US" altLang="en-US" sz="2800" dirty="0">
                <a:latin typeface="Berlin Sans FB Demi" panose="020E0802020502020306" pitchFamily="34" charset="0"/>
              </a:rPr>
              <a:t>    </a:t>
            </a:r>
            <a:r>
              <a:rPr lang="en-US" altLang="en-US" sz="2800" dirty="0" err="1">
                <a:latin typeface="Berlin Sans FB Demi" panose="020E0802020502020306" pitchFamily="34" charset="0"/>
              </a:rPr>
              <a:t>Nomor</a:t>
            </a:r>
            <a:r>
              <a:rPr lang="en-US" altLang="en-US" sz="2800" dirty="0">
                <a:latin typeface="Berlin Sans FB Demi" panose="020E0802020502020306" pitchFamily="34" charset="0"/>
              </a:rPr>
              <a:t> 188/388/KPTS/013/2018 </a:t>
            </a:r>
            <a:r>
              <a:rPr lang="en-US" altLang="en-US" sz="2800" dirty="0" err="1">
                <a:latin typeface="Berlin Sans FB Demi" panose="020E0802020502020306" pitchFamily="34" charset="0"/>
              </a:rPr>
              <a:t>Tentang</a:t>
            </a:r>
            <a:r>
              <a:rPr lang="en-US" altLang="en-US" sz="2800" dirty="0">
                <a:latin typeface="Berlin Sans FB Demi" panose="020E0802020502020306" pitchFamily="34" charset="0"/>
              </a:rPr>
              <a:t> Forum LLAJ </a:t>
            </a:r>
            <a:r>
              <a:rPr lang="en-US" altLang="en-US" sz="2800" dirty="0" err="1">
                <a:latin typeface="Berlin Sans FB Demi" panose="020E0802020502020306" pitchFamily="34" charset="0"/>
              </a:rPr>
              <a:t>Jawa</a:t>
            </a:r>
            <a:r>
              <a:rPr lang="en-US" altLang="en-US" sz="2800" dirty="0">
                <a:latin typeface="Berlin Sans FB Demi" panose="020E0802020502020306" pitchFamily="34" charset="0"/>
              </a:rPr>
              <a:t> </a:t>
            </a:r>
            <a:r>
              <a:rPr lang="en-US" altLang="en-US" sz="2800" dirty="0" err="1">
                <a:latin typeface="Berlin Sans FB Demi" panose="020E0802020502020306" pitchFamily="34" charset="0"/>
              </a:rPr>
              <a:t>Timur</a:t>
            </a:r>
            <a:r>
              <a:rPr lang="en-US" altLang="en-US" sz="2800" dirty="0">
                <a:latin typeface="Berlin Sans FB Demi" panose="020E0802020502020306" pitchFamily="34" charset="0"/>
              </a:rPr>
              <a:t> </a:t>
            </a:r>
            <a:r>
              <a:rPr lang="en-US" altLang="en-US" sz="2800" dirty="0" err="1">
                <a:latin typeface="Berlin Sans FB Demi" panose="020E0802020502020306" pitchFamily="34" charset="0"/>
              </a:rPr>
              <a:t>Tahun</a:t>
            </a:r>
            <a:r>
              <a:rPr lang="en-US" altLang="en-US" sz="2800" dirty="0">
                <a:latin typeface="Berlin Sans FB Demi" panose="020E0802020502020306" pitchFamily="34" charset="0"/>
              </a:rPr>
              <a:t> 2018</a:t>
            </a:r>
            <a:endParaRPr lang="en-US" sz="2800" dirty="0" smtClean="0"/>
          </a:p>
          <a:p>
            <a:pPr marL="0" indent="0" eaLnBrk="1" hangingPunct="1">
              <a:buNone/>
            </a:pPr>
            <a:endParaRPr lang="en-US" dirty="0" smtClean="0"/>
          </a:p>
        </p:txBody>
      </p:sp>
    </p:spTree>
    <p:extLst>
      <p:ext uri="{BB962C8B-B14F-4D97-AF65-F5344CB8AC3E}">
        <p14:creationId xmlns:p14="http://schemas.microsoft.com/office/powerpoint/2010/main" val="15945765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4098"/>
                                        </p:tgtEl>
                                        <p:attrNameLst>
                                          <p:attrName>style.visibility</p:attrName>
                                        </p:attrNameLst>
                                      </p:cBhvr>
                                      <p:to>
                                        <p:strVal val="visible"/>
                                      </p:to>
                                    </p:set>
                                    <p:animEffect transition="in" filter="wipe(down)">
                                      <p:cBhvr>
                                        <p:cTn id="7" dur="500"/>
                                        <p:tgtEl>
                                          <p:spTgt spid="4098"/>
                                        </p:tgtEl>
                                      </p:cBhvr>
                                    </p:animEffect>
                                  </p:childTnLst>
                                </p:cTn>
                              </p:par>
                              <p:par>
                                <p:cTn id="8" presetID="22" presetClass="entr" presetSubtype="1" fill="hold" grpId="0" nodeType="withEffect">
                                  <p:stCondLst>
                                    <p:cond delay="0"/>
                                  </p:stCondLst>
                                  <p:childTnLst>
                                    <p:set>
                                      <p:cBhvr>
                                        <p:cTn id="9" dur="1" fill="hold">
                                          <p:stCondLst>
                                            <p:cond delay="0"/>
                                          </p:stCondLst>
                                        </p:cTn>
                                        <p:tgtEl>
                                          <p:spTgt spid="4099">
                                            <p:txEl>
                                              <p:pRg st="0" end="0"/>
                                            </p:txEl>
                                          </p:spTgt>
                                        </p:tgtEl>
                                        <p:attrNameLst>
                                          <p:attrName>style.visibility</p:attrName>
                                        </p:attrNameLst>
                                      </p:cBhvr>
                                      <p:to>
                                        <p:strVal val="visible"/>
                                      </p:to>
                                    </p:set>
                                    <p:animEffect transition="in" filter="wipe(up)">
                                      <p:cBhvr>
                                        <p:cTn id="10" dur="500"/>
                                        <p:tgtEl>
                                          <p:spTgt spid="4099">
                                            <p:txEl>
                                              <p:pRg st="0" end="0"/>
                                            </p:txEl>
                                          </p:spTgt>
                                        </p:tgtEl>
                                      </p:cBhvr>
                                    </p:animEffect>
                                  </p:childTnLst>
                                </p:cTn>
                              </p:par>
                              <p:par>
                                <p:cTn id="11" presetID="22" presetClass="entr" presetSubtype="1" fill="hold" grpId="0" nodeType="withEffect">
                                  <p:stCondLst>
                                    <p:cond delay="0"/>
                                  </p:stCondLst>
                                  <p:childTnLst>
                                    <p:set>
                                      <p:cBhvr>
                                        <p:cTn id="12" dur="1" fill="hold">
                                          <p:stCondLst>
                                            <p:cond delay="0"/>
                                          </p:stCondLst>
                                        </p:cTn>
                                        <p:tgtEl>
                                          <p:spTgt spid="4099">
                                            <p:txEl>
                                              <p:pRg st="1" end="1"/>
                                            </p:txEl>
                                          </p:spTgt>
                                        </p:tgtEl>
                                        <p:attrNameLst>
                                          <p:attrName>style.visibility</p:attrName>
                                        </p:attrNameLst>
                                      </p:cBhvr>
                                      <p:to>
                                        <p:strVal val="visible"/>
                                      </p:to>
                                    </p:set>
                                    <p:animEffect transition="in" filter="wipe(up)">
                                      <p:cBhvr>
                                        <p:cTn id="13" dur="500"/>
                                        <p:tgtEl>
                                          <p:spTgt spid="4099">
                                            <p:txEl>
                                              <p:pRg st="1" end="1"/>
                                            </p:txEl>
                                          </p:spTgt>
                                        </p:tgtEl>
                                      </p:cBhvr>
                                    </p:animEffect>
                                  </p:childTnLst>
                                </p:cTn>
                              </p:par>
                              <p:par>
                                <p:cTn id="14" presetID="22" presetClass="entr" presetSubtype="1" fill="hold" grpId="0" nodeType="withEffect">
                                  <p:stCondLst>
                                    <p:cond delay="0"/>
                                  </p:stCondLst>
                                  <p:childTnLst>
                                    <p:set>
                                      <p:cBhvr>
                                        <p:cTn id="15" dur="1" fill="hold">
                                          <p:stCondLst>
                                            <p:cond delay="0"/>
                                          </p:stCondLst>
                                        </p:cTn>
                                        <p:tgtEl>
                                          <p:spTgt spid="4099">
                                            <p:txEl>
                                              <p:pRg st="2" end="2"/>
                                            </p:txEl>
                                          </p:spTgt>
                                        </p:tgtEl>
                                        <p:attrNameLst>
                                          <p:attrName>style.visibility</p:attrName>
                                        </p:attrNameLst>
                                      </p:cBhvr>
                                      <p:to>
                                        <p:strVal val="visible"/>
                                      </p:to>
                                    </p:set>
                                    <p:animEffect transition="in" filter="wipe(up)">
                                      <p:cBhvr>
                                        <p:cTn id="16" dur="500"/>
                                        <p:tgtEl>
                                          <p:spTgt spid="4099">
                                            <p:txEl>
                                              <p:pRg st="2" end="2"/>
                                            </p:txEl>
                                          </p:spTgt>
                                        </p:tgtEl>
                                      </p:cBhvr>
                                    </p:animEffect>
                                  </p:childTnLst>
                                </p:cTn>
                              </p:par>
                              <p:par>
                                <p:cTn id="17" presetID="22" presetClass="entr" presetSubtype="1" fill="hold" grpId="0" nodeType="withEffect">
                                  <p:stCondLst>
                                    <p:cond delay="0"/>
                                  </p:stCondLst>
                                  <p:childTnLst>
                                    <p:set>
                                      <p:cBhvr>
                                        <p:cTn id="18" dur="1" fill="hold">
                                          <p:stCondLst>
                                            <p:cond delay="0"/>
                                          </p:stCondLst>
                                        </p:cTn>
                                        <p:tgtEl>
                                          <p:spTgt spid="4099">
                                            <p:txEl>
                                              <p:pRg st="3" end="3"/>
                                            </p:txEl>
                                          </p:spTgt>
                                        </p:tgtEl>
                                        <p:attrNameLst>
                                          <p:attrName>style.visibility</p:attrName>
                                        </p:attrNameLst>
                                      </p:cBhvr>
                                      <p:to>
                                        <p:strVal val="visible"/>
                                      </p:to>
                                    </p:set>
                                    <p:animEffect transition="in" filter="wipe(up)">
                                      <p:cBhvr>
                                        <p:cTn id="19" dur="500"/>
                                        <p:tgtEl>
                                          <p:spTgt spid="409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8" grpId="0"/>
      <p:bldP spid="4099"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381000"/>
            <a:ext cx="8534400" cy="758952"/>
          </a:xfrm>
        </p:spPr>
        <p:txBody>
          <a:bodyPr>
            <a:noAutofit/>
          </a:bodyPr>
          <a:lstStyle/>
          <a:p>
            <a:r>
              <a:rPr lang="fi-FI" sz="2600" kern="10" dirty="0" smtClean="0">
                <a:ln w="3175">
                  <a:solidFill>
                    <a:schemeClr val="tx1"/>
                  </a:solidFill>
                  <a:round/>
                  <a:headEnd/>
                  <a:tailEnd/>
                </a:ln>
                <a:solidFill>
                  <a:srgbClr val="FF0000"/>
                </a:solidFill>
                <a:effectLst>
                  <a:outerShdw blurRad="38100" dist="25400" dir="5400000" algn="ctr" rotWithShape="0">
                    <a:srgbClr val="6E747A">
                      <a:alpha val="42998"/>
                    </a:srgbClr>
                  </a:outerShdw>
                </a:effectLst>
                <a:latin typeface="Arial Black" panose="020B0A04020102020204" pitchFamily="34" charset="0"/>
              </a:rPr>
              <a:t>MEKANISME</a:t>
            </a:r>
            <a:r>
              <a:rPr lang="id-ID" sz="2600" kern="10" dirty="0" smtClean="0">
                <a:ln w="3175">
                  <a:solidFill>
                    <a:schemeClr val="tx1"/>
                  </a:solidFill>
                  <a:round/>
                  <a:headEnd/>
                  <a:tailEnd/>
                </a:ln>
                <a:solidFill>
                  <a:srgbClr val="FF0000"/>
                </a:solidFill>
                <a:effectLst>
                  <a:outerShdw blurRad="38100" dist="25400" dir="5400000" algn="ctr" rotWithShape="0">
                    <a:srgbClr val="6E747A">
                      <a:alpha val="42998"/>
                    </a:srgbClr>
                  </a:outerShdw>
                </a:effectLst>
                <a:latin typeface="Arial Black" panose="020B0A04020102020204" pitchFamily="34" charset="0"/>
              </a:rPr>
              <a:t> </a:t>
            </a:r>
            <a:r>
              <a:rPr lang="fi-FI" sz="2600" kern="10" dirty="0" smtClean="0">
                <a:ln w="3175">
                  <a:solidFill>
                    <a:schemeClr val="tx1"/>
                  </a:solidFill>
                  <a:round/>
                  <a:headEnd/>
                  <a:tailEnd/>
                </a:ln>
                <a:solidFill>
                  <a:srgbClr val="FF0000"/>
                </a:solidFill>
                <a:effectLst>
                  <a:outerShdw blurRad="38100" dist="25400" dir="5400000" algn="ctr" rotWithShape="0">
                    <a:srgbClr val="6E747A">
                      <a:alpha val="42998"/>
                    </a:srgbClr>
                  </a:outerShdw>
                </a:effectLst>
                <a:latin typeface="Arial Black" panose="020B0A04020102020204" pitchFamily="34" charset="0"/>
              </a:rPr>
              <a:t>SINERGITAS  </a:t>
            </a:r>
            <a:r>
              <a:rPr lang="fi-FI" sz="2600" kern="10" dirty="0">
                <a:ln w="3175">
                  <a:solidFill>
                    <a:schemeClr val="tx1"/>
                  </a:solidFill>
                  <a:round/>
                  <a:headEnd/>
                  <a:tailEnd/>
                </a:ln>
                <a:solidFill>
                  <a:srgbClr val="FF0000"/>
                </a:solidFill>
                <a:effectLst>
                  <a:outerShdw blurRad="38100" dist="25400" dir="5400000" algn="ctr" rotWithShape="0">
                    <a:srgbClr val="6E747A">
                      <a:alpha val="42998"/>
                    </a:srgbClr>
                  </a:outerShdw>
                </a:effectLst>
                <a:latin typeface="Arial Black" panose="020B0A04020102020204" pitchFamily="34" charset="0"/>
              </a:rPr>
              <a:t>DAN PELAYANAN KELUHAN/MASUKAN MASYARAKAT</a:t>
            </a:r>
            <a:endParaRPr lang="en-US" sz="2600" kern="10" dirty="0">
              <a:ln w="3175">
                <a:solidFill>
                  <a:schemeClr val="tx1"/>
                </a:solidFill>
                <a:round/>
                <a:headEnd/>
                <a:tailEnd/>
              </a:ln>
              <a:solidFill>
                <a:srgbClr val="FF0000"/>
              </a:solidFill>
              <a:effectLst>
                <a:outerShdw blurRad="38100" dist="25400" dir="5400000" algn="ctr" rotWithShape="0">
                  <a:srgbClr val="6E747A">
                    <a:alpha val="42998"/>
                  </a:srgbClr>
                </a:outerShdw>
              </a:effectLst>
              <a:latin typeface="Arial Black" panose="020B0A04020102020204" pitchFamily="34" charset="0"/>
            </a:endParaRPr>
          </a:p>
        </p:txBody>
      </p:sp>
      <p:sp>
        <p:nvSpPr>
          <p:cNvPr id="7" name="Text Box 6"/>
          <p:cNvSpPr txBox="1">
            <a:spLocks noChangeArrowheads="1"/>
          </p:cNvSpPr>
          <p:nvPr/>
        </p:nvSpPr>
        <p:spPr bwMode="auto">
          <a:xfrm>
            <a:off x="301752" y="1295400"/>
            <a:ext cx="8534400" cy="815975"/>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75000"/>
              <a:buFont typeface="Wingdings" panose="05000000000000000000" pitchFamily="2" charset="2"/>
              <a:buChar char="l"/>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2"/>
              </a:buClr>
              <a:buSzPct val="75000"/>
              <a:buFont typeface="Wingdings" panose="05000000000000000000" pitchFamily="2" charset="2"/>
              <a:buChar char="l"/>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accent2"/>
              </a:buClr>
              <a:buSzPct val="75000"/>
              <a:buFont typeface="Wingdings" panose="05000000000000000000" pitchFamily="2" charset="2"/>
              <a:buChar char="l"/>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lr>
                <a:schemeClr val="folHlink"/>
              </a:buClr>
              <a:buSzPct val="7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9pPr>
          </a:lstStyle>
          <a:p>
            <a:pPr>
              <a:spcBef>
                <a:spcPct val="0"/>
              </a:spcBef>
              <a:buClrTx/>
              <a:buSzTx/>
              <a:buFontTx/>
              <a:buNone/>
            </a:pPr>
            <a:r>
              <a:rPr lang="en-US" altLang="en-US" sz="2700" dirty="0">
                <a:solidFill>
                  <a:srgbClr val="FF0000"/>
                </a:solidFill>
                <a:latin typeface="Berlin Sans FB Demi" panose="020E0802020502020306" pitchFamily="34" charset="0"/>
              </a:rPr>
              <a:t>1. SINERGITAS</a:t>
            </a:r>
          </a:p>
          <a:p>
            <a:pPr>
              <a:spcBef>
                <a:spcPct val="0"/>
              </a:spcBef>
              <a:buClrTx/>
              <a:buSzTx/>
              <a:buFontTx/>
              <a:buNone/>
            </a:pPr>
            <a:r>
              <a:rPr lang="en-US" altLang="en-US" sz="2000" dirty="0">
                <a:solidFill>
                  <a:srgbClr val="FF0000"/>
                </a:solidFill>
                <a:latin typeface="Berlin Sans FB Demi" panose="020E0802020502020306" pitchFamily="34" charset="0"/>
              </a:rPr>
              <a:t>     </a:t>
            </a:r>
            <a:r>
              <a:rPr lang="en-US" altLang="en-US" sz="2000" dirty="0" err="1">
                <a:solidFill>
                  <a:srgbClr val="FF0000"/>
                </a:solidFill>
                <a:latin typeface="Berlin Sans FB Demi" panose="020E0802020502020306" pitchFamily="34" charset="0"/>
              </a:rPr>
              <a:t>Mekanisme</a:t>
            </a:r>
            <a:r>
              <a:rPr lang="en-US" altLang="en-US" sz="2000" dirty="0">
                <a:solidFill>
                  <a:srgbClr val="FF0000"/>
                </a:solidFill>
                <a:latin typeface="Berlin Sans FB Demi" panose="020E0802020502020306" pitchFamily="34" charset="0"/>
              </a:rPr>
              <a:t> </a:t>
            </a:r>
            <a:r>
              <a:rPr lang="en-US" altLang="en-US" sz="2000" dirty="0" err="1">
                <a:solidFill>
                  <a:srgbClr val="FF0000"/>
                </a:solidFill>
                <a:latin typeface="Berlin Sans FB Demi" panose="020E0802020502020306" pitchFamily="34" charset="0"/>
              </a:rPr>
              <a:t>kegiatan</a:t>
            </a:r>
            <a:r>
              <a:rPr lang="en-US" altLang="en-US" sz="2000" dirty="0">
                <a:solidFill>
                  <a:srgbClr val="FF0000"/>
                </a:solidFill>
                <a:latin typeface="Berlin Sans FB Demi" panose="020E0802020502020306" pitchFamily="34" charset="0"/>
              </a:rPr>
              <a:t> yang </a:t>
            </a:r>
            <a:r>
              <a:rPr lang="en-US" altLang="en-US" sz="2000" dirty="0" err="1">
                <a:solidFill>
                  <a:srgbClr val="FF0000"/>
                </a:solidFill>
                <a:latin typeface="Berlin Sans FB Demi" panose="020E0802020502020306" pitchFamily="34" charset="0"/>
              </a:rPr>
              <a:t>dilakukan</a:t>
            </a:r>
            <a:r>
              <a:rPr lang="en-US" altLang="en-US" sz="2000" dirty="0">
                <a:solidFill>
                  <a:srgbClr val="FF0000"/>
                </a:solidFill>
                <a:latin typeface="Berlin Sans FB Demi" panose="020E0802020502020306" pitchFamily="34" charset="0"/>
              </a:rPr>
              <a:t> </a:t>
            </a:r>
            <a:r>
              <a:rPr lang="en-US" altLang="en-US" sz="2000" dirty="0" err="1">
                <a:solidFill>
                  <a:srgbClr val="FF0000"/>
                </a:solidFill>
                <a:latin typeface="Berlin Sans FB Demi" panose="020E0802020502020306" pitchFamily="34" charset="0"/>
              </a:rPr>
              <a:t>dalam</a:t>
            </a:r>
            <a:r>
              <a:rPr lang="en-US" altLang="en-US" sz="2000" dirty="0">
                <a:solidFill>
                  <a:srgbClr val="FF0000"/>
                </a:solidFill>
                <a:latin typeface="Berlin Sans FB Demi" panose="020E0802020502020306" pitchFamily="34" charset="0"/>
              </a:rPr>
              <a:t> </a:t>
            </a:r>
            <a:r>
              <a:rPr lang="en-US" altLang="en-US" sz="2000" dirty="0" err="1">
                <a:solidFill>
                  <a:srgbClr val="FF0000"/>
                </a:solidFill>
                <a:latin typeface="Berlin Sans FB Demi" panose="020E0802020502020306" pitchFamily="34" charset="0"/>
              </a:rPr>
              <a:t>sinergitas</a:t>
            </a:r>
            <a:r>
              <a:rPr lang="en-US" altLang="en-US" sz="2000" dirty="0">
                <a:solidFill>
                  <a:srgbClr val="FF0000"/>
                </a:solidFill>
                <a:latin typeface="Berlin Sans FB Demi" panose="020E0802020502020306" pitchFamily="34" charset="0"/>
              </a:rPr>
              <a:t> FLLAJ </a:t>
            </a:r>
            <a:r>
              <a:rPr lang="en-US" altLang="en-US" sz="2000" dirty="0" err="1">
                <a:solidFill>
                  <a:srgbClr val="FF0000"/>
                </a:solidFill>
                <a:latin typeface="Berlin Sans FB Demi" panose="020E0802020502020306" pitchFamily="34" charset="0"/>
              </a:rPr>
              <a:t>adalah</a:t>
            </a:r>
            <a:r>
              <a:rPr lang="en-US" altLang="en-US" sz="2000" dirty="0">
                <a:solidFill>
                  <a:srgbClr val="FF0000"/>
                </a:solidFill>
                <a:latin typeface="Berlin Sans FB Demi" panose="020E0802020502020306" pitchFamily="34" charset="0"/>
              </a:rPr>
              <a:t> :</a:t>
            </a:r>
            <a:endParaRPr lang="en-US" altLang="en-US" sz="2000" dirty="0">
              <a:solidFill>
                <a:srgbClr val="FF0000"/>
              </a:solidFill>
              <a:latin typeface="Comic Sans MS" panose="030F0702030302020204" pitchFamily="66" charset="0"/>
            </a:endParaRPr>
          </a:p>
        </p:txBody>
      </p:sp>
      <p:sp>
        <p:nvSpPr>
          <p:cNvPr id="8" name="Text Box 6"/>
          <p:cNvSpPr txBox="1">
            <a:spLocks noChangeArrowheads="1"/>
          </p:cNvSpPr>
          <p:nvPr/>
        </p:nvSpPr>
        <p:spPr bwMode="auto">
          <a:xfrm>
            <a:off x="606552" y="2133600"/>
            <a:ext cx="8534400" cy="5016500"/>
          </a:xfrm>
          <a:prstGeom prst="rect">
            <a:avLst/>
          </a:prstGeom>
          <a:noFill/>
          <a:ln w="9525">
            <a:noFill/>
            <a:miter lim="800000"/>
            <a:headEnd/>
            <a:tailEnd/>
          </a:ln>
          <a:effectLst>
            <a:outerShdw dist="35921" dir="2700000" algn="ctr" rotWithShape="0">
              <a:schemeClr val="bg2"/>
            </a:outerShdw>
          </a:effectLst>
        </p:spPr>
        <p:txBody>
          <a:bodyPr>
            <a:spAutoFit/>
          </a:bodyPr>
          <a:lstStyle/>
          <a:p>
            <a:pPr marL="355600" indent="-355600">
              <a:spcAft>
                <a:spcPct val="50000"/>
              </a:spcAft>
              <a:buFont typeface="Wingdings" pitchFamily="2" charset="2"/>
              <a:buChar char="q"/>
              <a:defRPr/>
            </a:pPr>
            <a:r>
              <a:rPr lang="en-US" sz="2000" dirty="0" err="1"/>
              <a:t>Setiap</a:t>
            </a:r>
            <a:r>
              <a:rPr lang="en-US" sz="2000" dirty="0"/>
              <a:t>  SKPD  /  </a:t>
            </a:r>
            <a:r>
              <a:rPr lang="en-US" sz="2000" dirty="0" err="1"/>
              <a:t>lembaga</a:t>
            </a:r>
            <a:r>
              <a:rPr lang="en-US" sz="2000" dirty="0"/>
              <a:t>  /  </a:t>
            </a:r>
            <a:r>
              <a:rPr lang="en-US" sz="2000" dirty="0" err="1"/>
              <a:t>instansi</a:t>
            </a:r>
            <a:r>
              <a:rPr lang="en-US" sz="2000" dirty="0"/>
              <a:t>  </a:t>
            </a:r>
            <a:r>
              <a:rPr lang="en-US" sz="2000" dirty="0" err="1"/>
              <a:t>pemerintah</a:t>
            </a:r>
            <a:r>
              <a:rPr lang="en-US" sz="2000" dirty="0"/>
              <a:t> </a:t>
            </a:r>
            <a:r>
              <a:rPr lang="en-US" sz="2000" dirty="0" err="1"/>
              <a:t>daerah</a:t>
            </a:r>
            <a:r>
              <a:rPr lang="en-US" sz="2000" dirty="0"/>
              <a:t> </a:t>
            </a:r>
            <a:r>
              <a:rPr lang="en-US" sz="2000" dirty="0" err="1"/>
              <a:t>masing-masing</a:t>
            </a:r>
            <a:r>
              <a:rPr lang="en-US" sz="2000" dirty="0"/>
              <a:t> </a:t>
            </a:r>
            <a:r>
              <a:rPr lang="en-US" sz="2000" dirty="0" err="1"/>
              <a:t>mengidentifikasi</a:t>
            </a:r>
            <a:r>
              <a:rPr lang="en-US" sz="2000" dirty="0"/>
              <a:t> </a:t>
            </a:r>
            <a:r>
              <a:rPr lang="en-US" sz="2000" dirty="0" err="1"/>
              <a:t>dan</a:t>
            </a:r>
            <a:r>
              <a:rPr lang="en-US" sz="2000" dirty="0"/>
              <a:t> </a:t>
            </a:r>
            <a:r>
              <a:rPr lang="en-US" sz="2000" dirty="0" err="1"/>
              <a:t>merumuskan</a:t>
            </a:r>
            <a:r>
              <a:rPr lang="en-US" sz="2000" dirty="0"/>
              <a:t> </a:t>
            </a:r>
            <a:r>
              <a:rPr lang="en-US" sz="2000" dirty="0" err="1"/>
              <a:t>permasalahan</a:t>
            </a:r>
            <a:r>
              <a:rPr lang="en-US" sz="2000" dirty="0"/>
              <a:t> yang </a:t>
            </a:r>
            <a:r>
              <a:rPr lang="en-US" sz="2000" dirty="0" err="1"/>
              <a:t>dihadapi</a:t>
            </a:r>
            <a:endParaRPr lang="en-US" sz="2000" dirty="0"/>
          </a:p>
          <a:p>
            <a:pPr marL="355600" indent="-355600">
              <a:spcAft>
                <a:spcPct val="50000"/>
              </a:spcAft>
              <a:buFont typeface="Wingdings" pitchFamily="2" charset="2"/>
              <a:buChar char="q"/>
              <a:defRPr/>
            </a:pPr>
            <a:r>
              <a:rPr lang="en-US" sz="2000" dirty="0" err="1"/>
              <a:t>Mengklasifikasi</a:t>
            </a:r>
            <a:r>
              <a:rPr lang="en-US" sz="2000" dirty="0"/>
              <a:t>  </a:t>
            </a:r>
            <a:r>
              <a:rPr lang="en-US" sz="2000" dirty="0" err="1"/>
              <a:t>dan</a:t>
            </a:r>
            <a:r>
              <a:rPr lang="en-US" sz="2000" dirty="0"/>
              <a:t>  </a:t>
            </a:r>
            <a:r>
              <a:rPr lang="en-US" sz="2000" dirty="0" err="1"/>
              <a:t>memilah</a:t>
            </a:r>
            <a:r>
              <a:rPr lang="en-US" sz="2000" dirty="0"/>
              <a:t>  </a:t>
            </a:r>
            <a:r>
              <a:rPr lang="en-US" sz="2000" dirty="0" err="1"/>
              <a:t>masalah-masalah</a:t>
            </a:r>
            <a:r>
              <a:rPr lang="en-US" sz="2000" dirty="0"/>
              <a:t> </a:t>
            </a:r>
            <a:r>
              <a:rPr lang="en-US" sz="2000" dirty="0" err="1"/>
              <a:t>tersebut</a:t>
            </a:r>
            <a:r>
              <a:rPr lang="en-US" sz="2000" dirty="0"/>
              <a:t> </a:t>
            </a:r>
            <a:r>
              <a:rPr lang="en-US" sz="2000" dirty="0" err="1"/>
              <a:t>dan</a:t>
            </a:r>
            <a:r>
              <a:rPr lang="en-US" sz="2000" dirty="0"/>
              <a:t> </a:t>
            </a:r>
            <a:r>
              <a:rPr lang="en-US" sz="2000" dirty="0" err="1"/>
              <a:t>menentukan</a:t>
            </a:r>
            <a:r>
              <a:rPr lang="en-US" sz="2000" dirty="0"/>
              <a:t> mana yang </a:t>
            </a:r>
            <a:r>
              <a:rPr lang="en-US" sz="2000" dirty="0" err="1"/>
              <a:t>pantas</a:t>
            </a:r>
            <a:r>
              <a:rPr lang="en-US" sz="2000" dirty="0"/>
              <a:t> </a:t>
            </a:r>
            <a:r>
              <a:rPr lang="en-US" sz="2000" dirty="0" err="1"/>
              <a:t>dibawa</a:t>
            </a:r>
            <a:r>
              <a:rPr lang="en-US" sz="2000" dirty="0"/>
              <a:t> </a:t>
            </a:r>
            <a:r>
              <a:rPr lang="en-US" sz="2000" dirty="0" err="1"/>
              <a:t>ke</a:t>
            </a:r>
            <a:r>
              <a:rPr lang="en-US" sz="2000" dirty="0"/>
              <a:t> </a:t>
            </a:r>
            <a:r>
              <a:rPr lang="en-US" sz="2000" dirty="0" err="1"/>
              <a:t>pertemuan</a:t>
            </a:r>
            <a:r>
              <a:rPr lang="en-US" sz="2000" dirty="0"/>
              <a:t> </a:t>
            </a:r>
            <a:r>
              <a:rPr lang="en-US" sz="2000" dirty="0" err="1"/>
              <a:t>kelompok</a:t>
            </a:r>
            <a:r>
              <a:rPr lang="en-US" sz="2000" dirty="0"/>
              <a:t> </a:t>
            </a:r>
            <a:r>
              <a:rPr lang="en-US" sz="2000" dirty="0" err="1"/>
              <a:t>kerja</a:t>
            </a:r>
            <a:r>
              <a:rPr lang="en-US" sz="2000" dirty="0"/>
              <a:t> FLLAJ</a:t>
            </a:r>
          </a:p>
          <a:p>
            <a:pPr marL="355600" indent="-355600">
              <a:spcAft>
                <a:spcPct val="50000"/>
              </a:spcAft>
              <a:buFont typeface="Wingdings" pitchFamily="2" charset="2"/>
              <a:buChar char="q"/>
              <a:defRPr/>
            </a:pPr>
            <a:r>
              <a:rPr lang="en-US" sz="2000" dirty="0" err="1"/>
              <a:t>Kelompok</a:t>
            </a:r>
            <a:r>
              <a:rPr lang="en-US" sz="2000" dirty="0"/>
              <a:t> </a:t>
            </a:r>
            <a:r>
              <a:rPr lang="en-US" sz="2000" dirty="0" err="1"/>
              <a:t>kerja</a:t>
            </a:r>
            <a:r>
              <a:rPr lang="en-US" sz="2000" dirty="0"/>
              <a:t> Forum </a:t>
            </a:r>
            <a:r>
              <a:rPr lang="en-US" sz="2000" dirty="0" err="1"/>
              <a:t>Lalu</a:t>
            </a:r>
            <a:r>
              <a:rPr lang="en-US" sz="2000" dirty="0"/>
              <a:t> Lintas </a:t>
            </a:r>
            <a:r>
              <a:rPr lang="en-US" sz="2000" dirty="0" err="1"/>
              <a:t>dan</a:t>
            </a:r>
            <a:r>
              <a:rPr lang="en-US" sz="2000" dirty="0"/>
              <a:t> </a:t>
            </a:r>
            <a:r>
              <a:rPr lang="en-US" sz="2000" dirty="0" err="1"/>
              <a:t>Angkutan</a:t>
            </a:r>
            <a:r>
              <a:rPr lang="en-US" sz="2000" dirty="0"/>
              <a:t> </a:t>
            </a:r>
            <a:r>
              <a:rPr lang="en-US" sz="2000" dirty="0" err="1"/>
              <a:t>Jalan</a:t>
            </a:r>
            <a:r>
              <a:rPr lang="en-US" sz="2000" dirty="0"/>
              <a:t> </a:t>
            </a:r>
            <a:r>
              <a:rPr lang="en-US" sz="2000" dirty="0" err="1"/>
              <a:t>melakukan</a:t>
            </a:r>
            <a:r>
              <a:rPr lang="en-US" sz="2000" dirty="0"/>
              <a:t> </a:t>
            </a:r>
            <a:r>
              <a:rPr lang="en-US" sz="2000" dirty="0" err="1"/>
              <a:t>pertemuan</a:t>
            </a:r>
            <a:r>
              <a:rPr lang="en-US" sz="2000" dirty="0"/>
              <a:t> </a:t>
            </a:r>
            <a:r>
              <a:rPr lang="en-US" sz="2000" dirty="0" err="1"/>
              <a:t>untuk</a:t>
            </a:r>
            <a:r>
              <a:rPr lang="en-US" sz="2000" dirty="0"/>
              <a:t> </a:t>
            </a:r>
            <a:r>
              <a:rPr lang="en-US" sz="2000" dirty="0" err="1"/>
              <a:t>membahas</a:t>
            </a:r>
            <a:r>
              <a:rPr lang="en-US" sz="2000" dirty="0"/>
              <a:t> </a:t>
            </a:r>
            <a:r>
              <a:rPr lang="en-US" sz="2000" dirty="0" err="1"/>
              <a:t>permasalahan</a:t>
            </a:r>
            <a:r>
              <a:rPr lang="en-US" sz="2000" dirty="0"/>
              <a:t> </a:t>
            </a:r>
            <a:r>
              <a:rPr lang="en-US" sz="2000" dirty="0" err="1"/>
              <a:t>tersebut</a:t>
            </a:r>
            <a:r>
              <a:rPr lang="en-US" sz="2000" dirty="0"/>
              <a:t> </a:t>
            </a:r>
            <a:r>
              <a:rPr lang="en-US" sz="2000" dirty="0" err="1"/>
              <a:t>dan</a:t>
            </a:r>
            <a:r>
              <a:rPr lang="en-US" sz="2000" dirty="0"/>
              <a:t> </a:t>
            </a:r>
            <a:r>
              <a:rPr lang="en-US" sz="2000" dirty="0" err="1"/>
              <a:t>mencari</a:t>
            </a:r>
            <a:r>
              <a:rPr lang="en-US" sz="2000" dirty="0"/>
              <a:t> </a:t>
            </a:r>
            <a:r>
              <a:rPr lang="en-US" sz="2000" dirty="0" err="1"/>
              <a:t>pemecahannya</a:t>
            </a:r>
            <a:endParaRPr lang="en-US" sz="2000" dirty="0"/>
          </a:p>
          <a:p>
            <a:pPr marL="355600" indent="-355600">
              <a:spcAft>
                <a:spcPct val="50000"/>
              </a:spcAft>
              <a:buFont typeface="Wingdings" pitchFamily="2" charset="2"/>
              <a:buChar char="q"/>
              <a:defRPr/>
            </a:pPr>
            <a:r>
              <a:rPr lang="en-US" sz="2000" dirty="0" err="1"/>
              <a:t>Jika</a:t>
            </a:r>
            <a:r>
              <a:rPr lang="en-US" sz="2000" dirty="0"/>
              <a:t>  </a:t>
            </a:r>
            <a:r>
              <a:rPr lang="en-US" sz="2000" dirty="0" err="1"/>
              <a:t>permasalahan</a:t>
            </a:r>
            <a:r>
              <a:rPr lang="en-US" sz="2000" dirty="0"/>
              <a:t>  </a:t>
            </a:r>
            <a:r>
              <a:rPr lang="en-US" sz="2000" dirty="0" err="1"/>
              <a:t>telah</a:t>
            </a:r>
            <a:r>
              <a:rPr lang="en-US" sz="2000" dirty="0"/>
              <a:t>  </a:t>
            </a:r>
            <a:r>
              <a:rPr lang="en-US" sz="2000" dirty="0" err="1"/>
              <a:t>terpecahkan</a:t>
            </a:r>
            <a:r>
              <a:rPr lang="en-US" sz="2000" dirty="0"/>
              <a:t>,   </a:t>
            </a:r>
            <a:r>
              <a:rPr lang="en-US" sz="2000" dirty="0" err="1"/>
              <a:t>maka</a:t>
            </a:r>
            <a:r>
              <a:rPr lang="en-US" sz="2000" dirty="0"/>
              <a:t> FLLAJ </a:t>
            </a:r>
            <a:r>
              <a:rPr lang="en-US" sz="2000" dirty="0" err="1"/>
              <a:t>menyampaikannya</a:t>
            </a:r>
            <a:r>
              <a:rPr lang="en-US" sz="2000" dirty="0"/>
              <a:t> </a:t>
            </a:r>
            <a:r>
              <a:rPr lang="en-US" sz="2000" dirty="0" err="1"/>
              <a:t>kepada</a:t>
            </a:r>
            <a:r>
              <a:rPr lang="en-US" sz="2000" dirty="0"/>
              <a:t> SKPD / </a:t>
            </a:r>
            <a:r>
              <a:rPr lang="en-US" sz="2000" dirty="0" err="1"/>
              <a:t>lembaga</a:t>
            </a:r>
            <a:r>
              <a:rPr lang="en-US" sz="2000" dirty="0"/>
              <a:t> / </a:t>
            </a:r>
            <a:r>
              <a:rPr lang="en-US" sz="2000" dirty="0" err="1"/>
              <a:t>instansi</a:t>
            </a:r>
            <a:r>
              <a:rPr lang="en-US" sz="2000" dirty="0"/>
              <a:t> </a:t>
            </a:r>
            <a:r>
              <a:rPr lang="en-US" sz="2000" dirty="0" err="1"/>
              <a:t>pemerintah</a:t>
            </a:r>
            <a:r>
              <a:rPr lang="en-US" sz="2000" dirty="0"/>
              <a:t> </a:t>
            </a:r>
            <a:r>
              <a:rPr lang="en-US" sz="2000" dirty="0" err="1"/>
              <a:t>daerah</a:t>
            </a:r>
            <a:r>
              <a:rPr lang="en-US" sz="2000" dirty="0"/>
              <a:t> yang </a:t>
            </a:r>
            <a:r>
              <a:rPr lang="en-US" sz="2000" dirty="0" err="1"/>
              <a:t>bersangkutan</a:t>
            </a:r>
            <a:endParaRPr lang="en-US" sz="2000" dirty="0">
              <a:latin typeface="Comic Sans MS" pitchFamily="66" charset="0"/>
            </a:endParaRPr>
          </a:p>
          <a:p>
            <a:pPr>
              <a:buFont typeface="Wingdings" pitchFamily="2" charset="2"/>
              <a:buNone/>
              <a:defRPr/>
            </a:pPr>
            <a:r>
              <a:rPr lang="en-US" sz="2000" dirty="0">
                <a:latin typeface="Comic Sans MS" pitchFamily="66" charset="0"/>
              </a:rPr>
              <a:t>     </a:t>
            </a:r>
          </a:p>
          <a:p>
            <a:pPr>
              <a:buFont typeface="Wingdings" pitchFamily="2" charset="2"/>
              <a:buChar char="q"/>
              <a:defRPr/>
            </a:pPr>
            <a:endParaRPr lang="en-US" sz="2000" dirty="0">
              <a:latin typeface="Comic Sans MS" pitchFamily="66" charset="0"/>
            </a:endParaRPr>
          </a:p>
        </p:txBody>
      </p:sp>
    </p:spTree>
    <p:extLst>
      <p:ext uri="{BB962C8B-B14F-4D97-AF65-F5344CB8AC3E}">
        <p14:creationId xmlns:p14="http://schemas.microsoft.com/office/powerpoint/2010/main" val="12140463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6" fill="hold" nodeType="with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strips(downRight)">
                                      <p:cBhvr>
                                        <p:cTn id="7" dur="1000"/>
                                        <p:tgtEl>
                                          <p:spTgt spid="7">
                                            <p:txEl>
                                              <p:pRg st="0" end="0"/>
                                            </p:txEl>
                                          </p:spTgt>
                                        </p:tgtEl>
                                      </p:cBhvr>
                                    </p:animEffect>
                                  </p:childTnLst>
                                </p:cTn>
                              </p:par>
                              <p:par>
                                <p:cTn id="8" presetID="18" presetClass="entr" presetSubtype="6" fill="hold" nodeType="withEffect">
                                  <p:stCondLst>
                                    <p:cond delay="0"/>
                                  </p:stCondLst>
                                  <p:childTnLst>
                                    <p:set>
                                      <p:cBhvr>
                                        <p:cTn id="9" dur="1" fill="hold">
                                          <p:stCondLst>
                                            <p:cond delay="0"/>
                                          </p:stCondLst>
                                        </p:cTn>
                                        <p:tgtEl>
                                          <p:spTgt spid="7">
                                            <p:txEl>
                                              <p:pRg st="1" end="1"/>
                                            </p:txEl>
                                          </p:spTgt>
                                        </p:tgtEl>
                                        <p:attrNameLst>
                                          <p:attrName>style.visibility</p:attrName>
                                        </p:attrNameLst>
                                      </p:cBhvr>
                                      <p:to>
                                        <p:strVal val="visible"/>
                                      </p:to>
                                    </p:set>
                                    <p:animEffect transition="in" filter="strips(downRight)">
                                      <p:cBhvr>
                                        <p:cTn id="10" dur="1000"/>
                                        <p:tgtEl>
                                          <p:spTgt spid="7">
                                            <p:txEl>
                                              <p:pRg st="1" end="1"/>
                                            </p:txEl>
                                          </p:spTgt>
                                        </p:tgtEl>
                                      </p:cBhvr>
                                    </p:animEffect>
                                  </p:childTnLst>
                                </p:cTn>
                              </p:par>
                              <p:par>
                                <p:cTn id="11" presetID="18" presetClass="entr" presetSubtype="6" fill="hold" nodeType="withEffect">
                                  <p:stCondLst>
                                    <p:cond delay="0"/>
                                  </p:stCondLst>
                                  <p:childTnLst>
                                    <p:set>
                                      <p:cBhvr>
                                        <p:cTn id="12" dur="1" fill="hold">
                                          <p:stCondLst>
                                            <p:cond delay="0"/>
                                          </p:stCondLst>
                                        </p:cTn>
                                        <p:tgtEl>
                                          <p:spTgt spid="8">
                                            <p:txEl>
                                              <p:pRg st="0" end="0"/>
                                            </p:txEl>
                                          </p:spTgt>
                                        </p:tgtEl>
                                        <p:attrNameLst>
                                          <p:attrName>style.visibility</p:attrName>
                                        </p:attrNameLst>
                                      </p:cBhvr>
                                      <p:to>
                                        <p:strVal val="visible"/>
                                      </p:to>
                                    </p:set>
                                    <p:animEffect transition="in" filter="strips(downRight)">
                                      <p:cBhvr>
                                        <p:cTn id="13" dur="1000"/>
                                        <p:tgtEl>
                                          <p:spTgt spid="8">
                                            <p:txEl>
                                              <p:pRg st="0" end="0"/>
                                            </p:txEl>
                                          </p:spTgt>
                                        </p:tgtEl>
                                      </p:cBhvr>
                                    </p:animEffect>
                                  </p:childTnLst>
                                </p:cTn>
                              </p:par>
                              <p:par>
                                <p:cTn id="14" presetID="18" presetClass="entr" presetSubtype="6" fill="hold" nodeType="withEffect">
                                  <p:stCondLst>
                                    <p:cond delay="0"/>
                                  </p:stCondLst>
                                  <p:childTnLst>
                                    <p:set>
                                      <p:cBhvr>
                                        <p:cTn id="15" dur="1" fill="hold">
                                          <p:stCondLst>
                                            <p:cond delay="0"/>
                                          </p:stCondLst>
                                        </p:cTn>
                                        <p:tgtEl>
                                          <p:spTgt spid="8">
                                            <p:txEl>
                                              <p:pRg st="1" end="1"/>
                                            </p:txEl>
                                          </p:spTgt>
                                        </p:tgtEl>
                                        <p:attrNameLst>
                                          <p:attrName>style.visibility</p:attrName>
                                        </p:attrNameLst>
                                      </p:cBhvr>
                                      <p:to>
                                        <p:strVal val="visible"/>
                                      </p:to>
                                    </p:set>
                                    <p:animEffect transition="in" filter="strips(downRight)">
                                      <p:cBhvr>
                                        <p:cTn id="16" dur="1000"/>
                                        <p:tgtEl>
                                          <p:spTgt spid="8">
                                            <p:txEl>
                                              <p:pRg st="1" end="1"/>
                                            </p:txEl>
                                          </p:spTgt>
                                        </p:tgtEl>
                                      </p:cBhvr>
                                    </p:animEffect>
                                  </p:childTnLst>
                                </p:cTn>
                              </p:par>
                              <p:par>
                                <p:cTn id="17" presetID="18" presetClass="entr" presetSubtype="6" fill="hold" nodeType="withEffect">
                                  <p:stCondLst>
                                    <p:cond delay="0"/>
                                  </p:stCondLst>
                                  <p:childTnLst>
                                    <p:set>
                                      <p:cBhvr>
                                        <p:cTn id="18" dur="1" fill="hold">
                                          <p:stCondLst>
                                            <p:cond delay="0"/>
                                          </p:stCondLst>
                                        </p:cTn>
                                        <p:tgtEl>
                                          <p:spTgt spid="8">
                                            <p:txEl>
                                              <p:pRg st="2" end="2"/>
                                            </p:txEl>
                                          </p:spTgt>
                                        </p:tgtEl>
                                        <p:attrNameLst>
                                          <p:attrName>style.visibility</p:attrName>
                                        </p:attrNameLst>
                                      </p:cBhvr>
                                      <p:to>
                                        <p:strVal val="visible"/>
                                      </p:to>
                                    </p:set>
                                    <p:animEffect transition="in" filter="strips(downRight)">
                                      <p:cBhvr>
                                        <p:cTn id="19" dur="1000"/>
                                        <p:tgtEl>
                                          <p:spTgt spid="8">
                                            <p:txEl>
                                              <p:pRg st="2" end="2"/>
                                            </p:txEl>
                                          </p:spTgt>
                                        </p:tgtEl>
                                      </p:cBhvr>
                                    </p:animEffect>
                                  </p:childTnLst>
                                </p:cTn>
                              </p:par>
                              <p:par>
                                <p:cTn id="20" presetID="18" presetClass="entr" presetSubtype="6" fill="hold" nodeType="withEffect">
                                  <p:stCondLst>
                                    <p:cond delay="0"/>
                                  </p:stCondLst>
                                  <p:childTnLst>
                                    <p:set>
                                      <p:cBhvr>
                                        <p:cTn id="21" dur="1" fill="hold">
                                          <p:stCondLst>
                                            <p:cond delay="0"/>
                                          </p:stCondLst>
                                        </p:cTn>
                                        <p:tgtEl>
                                          <p:spTgt spid="8">
                                            <p:txEl>
                                              <p:pRg st="3" end="3"/>
                                            </p:txEl>
                                          </p:spTgt>
                                        </p:tgtEl>
                                        <p:attrNameLst>
                                          <p:attrName>style.visibility</p:attrName>
                                        </p:attrNameLst>
                                      </p:cBhvr>
                                      <p:to>
                                        <p:strVal val="visible"/>
                                      </p:to>
                                    </p:set>
                                    <p:animEffect transition="in" filter="strips(downRight)">
                                      <p:cBhvr>
                                        <p:cTn id="22" dur="1000"/>
                                        <p:tgtEl>
                                          <p:spTgt spid="8">
                                            <p:txEl>
                                              <p:pRg st="3" end="3"/>
                                            </p:txEl>
                                          </p:spTgt>
                                        </p:tgtEl>
                                      </p:cBhvr>
                                    </p:animEffect>
                                  </p:childTnLst>
                                </p:cTn>
                              </p:par>
                              <p:par>
                                <p:cTn id="23" presetID="18" presetClass="entr" presetSubtype="6" fill="hold" nodeType="withEffect">
                                  <p:stCondLst>
                                    <p:cond delay="0"/>
                                  </p:stCondLst>
                                  <p:childTnLst>
                                    <p:set>
                                      <p:cBhvr>
                                        <p:cTn id="24" dur="1" fill="hold">
                                          <p:stCondLst>
                                            <p:cond delay="0"/>
                                          </p:stCondLst>
                                        </p:cTn>
                                        <p:tgtEl>
                                          <p:spTgt spid="8">
                                            <p:txEl>
                                              <p:pRg st="4" end="4"/>
                                            </p:txEl>
                                          </p:spTgt>
                                        </p:tgtEl>
                                        <p:attrNameLst>
                                          <p:attrName>style.visibility</p:attrName>
                                        </p:attrNameLst>
                                      </p:cBhvr>
                                      <p:to>
                                        <p:strVal val="visible"/>
                                      </p:to>
                                    </p:set>
                                    <p:animEffect transition="in" filter="strips(downRight)">
                                      <p:cBhvr>
                                        <p:cTn id="25" dur="1000"/>
                                        <p:tgtEl>
                                          <p:spTgt spid="8">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381000"/>
            <a:ext cx="8534400" cy="758952"/>
          </a:xfrm>
        </p:spPr>
        <p:txBody>
          <a:bodyPr>
            <a:noAutofit/>
          </a:bodyPr>
          <a:lstStyle/>
          <a:p>
            <a:r>
              <a:rPr lang="fi-FI" sz="2600" kern="10" dirty="0" smtClean="0">
                <a:ln w="3175">
                  <a:solidFill>
                    <a:schemeClr val="tx1"/>
                  </a:solidFill>
                  <a:round/>
                  <a:headEnd/>
                  <a:tailEnd/>
                </a:ln>
                <a:solidFill>
                  <a:srgbClr val="FF0000"/>
                </a:solidFill>
                <a:effectLst>
                  <a:outerShdw blurRad="38100" dist="25400" dir="5400000" algn="ctr" rotWithShape="0">
                    <a:srgbClr val="6E747A">
                      <a:alpha val="42998"/>
                    </a:srgbClr>
                  </a:outerShdw>
                </a:effectLst>
                <a:latin typeface="Arial Black" panose="020B0A04020102020204" pitchFamily="34" charset="0"/>
              </a:rPr>
              <a:t>MEKANISME</a:t>
            </a:r>
            <a:r>
              <a:rPr lang="id-ID" sz="2600" kern="10" dirty="0" smtClean="0">
                <a:ln w="3175">
                  <a:solidFill>
                    <a:schemeClr val="tx1"/>
                  </a:solidFill>
                  <a:round/>
                  <a:headEnd/>
                  <a:tailEnd/>
                </a:ln>
                <a:solidFill>
                  <a:srgbClr val="FF0000"/>
                </a:solidFill>
                <a:effectLst>
                  <a:outerShdw blurRad="38100" dist="25400" dir="5400000" algn="ctr" rotWithShape="0">
                    <a:srgbClr val="6E747A">
                      <a:alpha val="42998"/>
                    </a:srgbClr>
                  </a:outerShdw>
                </a:effectLst>
                <a:latin typeface="Arial Black" panose="020B0A04020102020204" pitchFamily="34" charset="0"/>
              </a:rPr>
              <a:t> </a:t>
            </a:r>
            <a:r>
              <a:rPr lang="fi-FI" sz="2600" kern="10" dirty="0" smtClean="0">
                <a:ln w="3175">
                  <a:solidFill>
                    <a:schemeClr val="tx1"/>
                  </a:solidFill>
                  <a:round/>
                  <a:headEnd/>
                  <a:tailEnd/>
                </a:ln>
                <a:solidFill>
                  <a:srgbClr val="FF0000"/>
                </a:solidFill>
                <a:effectLst>
                  <a:outerShdw blurRad="38100" dist="25400" dir="5400000" algn="ctr" rotWithShape="0">
                    <a:srgbClr val="6E747A">
                      <a:alpha val="42998"/>
                    </a:srgbClr>
                  </a:outerShdw>
                </a:effectLst>
                <a:latin typeface="Arial Black" panose="020B0A04020102020204" pitchFamily="34" charset="0"/>
              </a:rPr>
              <a:t>SINERGITAS  </a:t>
            </a:r>
            <a:r>
              <a:rPr lang="fi-FI" sz="2600" kern="10" dirty="0">
                <a:ln w="3175">
                  <a:solidFill>
                    <a:schemeClr val="tx1"/>
                  </a:solidFill>
                  <a:round/>
                  <a:headEnd/>
                  <a:tailEnd/>
                </a:ln>
                <a:solidFill>
                  <a:srgbClr val="FF0000"/>
                </a:solidFill>
                <a:effectLst>
                  <a:outerShdw blurRad="38100" dist="25400" dir="5400000" algn="ctr" rotWithShape="0">
                    <a:srgbClr val="6E747A">
                      <a:alpha val="42998"/>
                    </a:srgbClr>
                  </a:outerShdw>
                </a:effectLst>
                <a:latin typeface="Arial Black" panose="020B0A04020102020204" pitchFamily="34" charset="0"/>
              </a:rPr>
              <a:t>DAN PELAYANAN KELUHAN/MASUKAN MASYARAKAT</a:t>
            </a:r>
            <a:endParaRPr lang="en-US" sz="2600" kern="10" dirty="0">
              <a:ln w="3175">
                <a:solidFill>
                  <a:schemeClr val="tx1"/>
                </a:solidFill>
                <a:round/>
                <a:headEnd/>
                <a:tailEnd/>
              </a:ln>
              <a:solidFill>
                <a:srgbClr val="FF0000"/>
              </a:solidFill>
              <a:effectLst>
                <a:outerShdw blurRad="38100" dist="25400" dir="5400000" algn="ctr" rotWithShape="0">
                  <a:srgbClr val="6E747A">
                    <a:alpha val="42998"/>
                  </a:srgbClr>
                </a:outerShdw>
              </a:effectLst>
              <a:latin typeface="Arial Black" panose="020B0A04020102020204" pitchFamily="34" charset="0"/>
            </a:endParaRPr>
          </a:p>
        </p:txBody>
      </p:sp>
      <p:sp>
        <p:nvSpPr>
          <p:cNvPr id="7" name="Text Box 6"/>
          <p:cNvSpPr txBox="1">
            <a:spLocks noChangeArrowheads="1"/>
          </p:cNvSpPr>
          <p:nvPr/>
        </p:nvSpPr>
        <p:spPr bwMode="auto">
          <a:xfrm>
            <a:off x="301752" y="1295400"/>
            <a:ext cx="8534400" cy="369332"/>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75000"/>
              <a:buFont typeface="Wingdings" panose="05000000000000000000" pitchFamily="2" charset="2"/>
              <a:buChar char="l"/>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2"/>
              </a:buClr>
              <a:buSzPct val="75000"/>
              <a:buFont typeface="Wingdings" panose="05000000000000000000" pitchFamily="2" charset="2"/>
              <a:buChar char="l"/>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accent2"/>
              </a:buClr>
              <a:buSzPct val="75000"/>
              <a:buFont typeface="Wingdings" panose="05000000000000000000" pitchFamily="2" charset="2"/>
              <a:buChar char="l"/>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lr>
                <a:schemeClr val="folHlink"/>
              </a:buClr>
              <a:buSzPct val="7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9pPr>
          </a:lstStyle>
          <a:p>
            <a:pPr marL="355600" indent="-355600">
              <a:spcBef>
                <a:spcPct val="0"/>
              </a:spcBef>
              <a:buClrTx/>
              <a:buSzTx/>
              <a:buFontTx/>
              <a:buNone/>
            </a:pPr>
            <a:r>
              <a:rPr lang="en-US" altLang="en-US" sz="1800" dirty="0">
                <a:solidFill>
                  <a:srgbClr val="FF0000"/>
                </a:solidFill>
                <a:latin typeface="Berlin Sans FB Demi" panose="020E0802020502020306" pitchFamily="34" charset="0"/>
              </a:rPr>
              <a:t>2. PELAYANAN KELUHAN/MASUKAN  DARI MASYARAKAT</a:t>
            </a:r>
          </a:p>
        </p:txBody>
      </p:sp>
      <p:sp>
        <p:nvSpPr>
          <p:cNvPr id="8" name="Text Box 6"/>
          <p:cNvSpPr txBox="1">
            <a:spLocks noChangeArrowheads="1"/>
          </p:cNvSpPr>
          <p:nvPr/>
        </p:nvSpPr>
        <p:spPr bwMode="auto">
          <a:xfrm>
            <a:off x="319949" y="1664732"/>
            <a:ext cx="8534400" cy="4278094"/>
          </a:xfrm>
          <a:prstGeom prst="rect">
            <a:avLst/>
          </a:prstGeom>
          <a:noFill/>
          <a:ln w="9525">
            <a:noFill/>
            <a:miter lim="800000"/>
            <a:headEnd/>
            <a:tailEnd/>
          </a:ln>
          <a:effectLst>
            <a:outerShdw dist="35921" dir="2700000" algn="ctr" rotWithShape="0">
              <a:schemeClr val="bg2"/>
            </a:outerShdw>
          </a:effectLst>
        </p:spPr>
        <p:txBody>
          <a:bodyPr>
            <a:spAutoFit/>
          </a:bodyPr>
          <a:lstStyle/>
          <a:p>
            <a:pPr marL="514350" indent="-514350" algn="just">
              <a:spcBef>
                <a:spcPct val="0"/>
              </a:spcBef>
              <a:spcAft>
                <a:spcPct val="50000"/>
              </a:spcAft>
              <a:buClrTx/>
              <a:buSzTx/>
              <a:buFont typeface="+mj-lt"/>
              <a:buAutoNum type="alphaLcPeriod"/>
            </a:pPr>
            <a:r>
              <a:rPr lang="en-US" altLang="en-US" sz="1600" dirty="0">
                <a:latin typeface="Berlin Sans FB" panose="020E0602020502020306" pitchFamily="34" charset="0"/>
              </a:rPr>
              <a:t>SIFAT </a:t>
            </a:r>
            <a:r>
              <a:rPr lang="en-US" altLang="en-US" sz="1600" dirty="0" smtClean="0">
                <a:latin typeface="Berlin Sans FB" panose="020E0602020502020306" pitchFamily="34" charset="0"/>
              </a:rPr>
              <a:t>KELUHAN</a:t>
            </a:r>
          </a:p>
          <a:p>
            <a:pPr marL="804863" indent="-342900" algn="just">
              <a:spcBef>
                <a:spcPct val="0"/>
              </a:spcBef>
              <a:spcAft>
                <a:spcPct val="50000"/>
              </a:spcAft>
              <a:buClrTx/>
              <a:buSzTx/>
              <a:buFont typeface="+mj-lt"/>
              <a:buAutoNum type="arabicParenR"/>
            </a:pPr>
            <a:r>
              <a:rPr lang="en-US" sz="1600" dirty="0" err="1">
                <a:latin typeface="Berlin Sans FB" panose="020E0602020502020306" pitchFamily="34" charset="0"/>
              </a:rPr>
              <a:t>Mekanisme</a:t>
            </a:r>
            <a:r>
              <a:rPr lang="en-US" sz="1600" dirty="0">
                <a:latin typeface="Berlin Sans FB" panose="020E0602020502020306" pitchFamily="34" charset="0"/>
              </a:rPr>
              <a:t> </a:t>
            </a:r>
            <a:r>
              <a:rPr lang="en-US" sz="1600" dirty="0" err="1">
                <a:latin typeface="Berlin Sans FB" panose="020E0602020502020306" pitchFamily="34" charset="0"/>
              </a:rPr>
              <a:t>keluhan</a:t>
            </a:r>
            <a:r>
              <a:rPr lang="en-US" sz="1600" dirty="0">
                <a:latin typeface="Berlin Sans FB" panose="020E0602020502020306" pitchFamily="34" charset="0"/>
              </a:rPr>
              <a:t> FLLAJ </a:t>
            </a:r>
            <a:r>
              <a:rPr lang="en-US" sz="1600" dirty="0" err="1">
                <a:latin typeface="Berlin Sans FB" panose="020E0602020502020306" pitchFamily="34" charset="0"/>
              </a:rPr>
              <a:t>tidak</a:t>
            </a:r>
            <a:r>
              <a:rPr lang="en-US" sz="1600" dirty="0">
                <a:latin typeface="Berlin Sans FB" panose="020E0602020502020306" pitchFamily="34" charset="0"/>
              </a:rPr>
              <a:t> </a:t>
            </a:r>
            <a:r>
              <a:rPr lang="en-US" sz="1600" dirty="0" err="1">
                <a:latin typeface="Berlin Sans FB" panose="020E0602020502020306" pitchFamily="34" charset="0"/>
              </a:rPr>
              <a:t>dirancang</a:t>
            </a:r>
            <a:r>
              <a:rPr lang="en-US" sz="1600" dirty="0">
                <a:latin typeface="Berlin Sans FB" panose="020E0602020502020306" pitchFamily="34" charset="0"/>
              </a:rPr>
              <a:t> </a:t>
            </a:r>
            <a:r>
              <a:rPr lang="en-US" sz="1600" dirty="0" err="1">
                <a:latin typeface="Berlin Sans FB" panose="020E0602020502020306" pitchFamily="34" charset="0"/>
              </a:rPr>
              <a:t>untuk</a:t>
            </a:r>
            <a:r>
              <a:rPr lang="en-US" sz="1600" dirty="0">
                <a:latin typeface="Berlin Sans FB" panose="020E0602020502020306" pitchFamily="34" charset="0"/>
              </a:rPr>
              <a:t> </a:t>
            </a:r>
            <a:r>
              <a:rPr lang="en-US" sz="1600" dirty="0" err="1">
                <a:latin typeface="Berlin Sans FB" panose="020E0602020502020306" pitchFamily="34" charset="0"/>
              </a:rPr>
              <a:t>menangani</a:t>
            </a:r>
            <a:r>
              <a:rPr lang="en-US" sz="1600" dirty="0">
                <a:latin typeface="Berlin Sans FB" panose="020E0602020502020306" pitchFamily="34" charset="0"/>
              </a:rPr>
              <a:t> </a:t>
            </a:r>
            <a:r>
              <a:rPr lang="en-US" sz="1600" dirty="0" err="1">
                <a:latin typeface="Berlin Sans FB" panose="020E0602020502020306" pitchFamily="34" charset="0"/>
              </a:rPr>
              <a:t>setiap</a:t>
            </a:r>
            <a:r>
              <a:rPr lang="en-US" sz="1600" dirty="0">
                <a:latin typeface="Berlin Sans FB" panose="020E0602020502020306" pitchFamily="34" charset="0"/>
              </a:rPr>
              <a:t> </a:t>
            </a:r>
            <a:r>
              <a:rPr lang="en-US" sz="1600" dirty="0" err="1">
                <a:latin typeface="Berlin Sans FB" panose="020E0602020502020306" pitchFamily="34" charset="0"/>
              </a:rPr>
              <a:t>pengaduan</a:t>
            </a:r>
            <a:r>
              <a:rPr lang="en-US" sz="1600" dirty="0">
                <a:latin typeface="Berlin Sans FB" panose="020E0602020502020306" pitchFamily="34" charset="0"/>
              </a:rPr>
              <a:t> yang </a:t>
            </a:r>
            <a:r>
              <a:rPr lang="en-US" sz="1600" dirty="0" err="1">
                <a:latin typeface="Berlin Sans FB" panose="020E0602020502020306" pitchFamily="34" charset="0"/>
              </a:rPr>
              <a:t>sifatnya</a:t>
            </a:r>
            <a:r>
              <a:rPr lang="en-US" sz="1600" dirty="0">
                <a:latin typeface="Berlin Sans FB" panose="020E0602020502020306" pitchFamily="34" charset="0"/>
              </a:rPr>
              <a:t> </a:t>
            </a:r>
            <a:r>
              <a:rPr lang="en-US" sz="1600" dirty="0" err="1">
                <a:latin typeface="Berlin Sans FB" panose="020E0602020502020306" pitchFamily="34" charset="0"/>
              </a:rPr>
              <a:t>kecil</a:t>
            </a:r>
            <a:r>
              <a:rPr lang="en-US" sz="1600" dirty="0">
                <a:latin typeface="Berlin Sans FB" panose="020E0602020502020306" pitchFamily="34" charset="0"/>
              </a:rPr>
              <a:t> </a:t>
            </a:r>
            <a:r>
              <a:rPr lang="en-US" sz="1600" dirty="0" err="1">
                <a:latin typeface="Berlin Sans FB" panose="020E0602020502020306" pitchFamily="34" charset="0"/>
              </a:rPr>
              <a:t>dari</a:t>
            </a:r>
            <a:r>
              <a:rPr lang="en-US" sz="1600" dirty="0">
                <a:latin typeface="Berlin Sans FB" panose="020E0602020502020306" pitchFamily="34" charset="0"/>
              </a:rPr>
              <a:t> </a:t>
            </a:r>
            <a:r>
              <a:rPr lang="en-US" sz="1600" dirty="0" err="1">
                <a:latin typeface="Berlin Sans FB" panose="020E0602020502020306" pitchFamily="34" charset="0"/>
              </a:rPr>
              <a:t>masyarakat</a:t>
            </a:r>
            <a:r>
              <a:rPr lang="en-US" sz="1600" dirty="0">
                <a:latin typeface="Berlin Sans FB" panose="020E0602020502020306" pitchFamily="34" charset="0"/>
              </a:rPr>
              <a:t> di </a:t>
            </a:r>
            <a:r>
              <a:rPr lang="en-US" sz="1600" dirty="0" err="1">
                <a:latin typeface="Berlin Sans FB" panose="020E0602020502020306" pitchFamily="34" charset="0"/>
              </a:rPr>
              <a:t>lapangan</a:t>
            </a:r>
            <a:r>
              <a:rPr lang="en-US" sz="1600" dirty="0">
                <a:latin typeface="Berlin Sans FB" panose="020E0602020502020306" pitchFamily="34" charset="0"/>
              </a:rPr>
              <a:t>. Ada </a:t>
            </a:r>
            <a:r>
              <a:rPr lang="en-US" sz="1600" dirty="0" err="1">
                <a:latin typeface="Berlin Sans FB" panose="020E0602020502020306" pitchFamily="34" charset="0"/>
              </a:rPr>
              <a:t>kemungkinan</a:t>
            </a:r>
            <a:r>
              <a:rPr lang="en-US" sz="1600" dirty="0">
                <a:latin typeface="Berlin Sans FB" panose="020E0602020502020306" pitchFamily="34" charset="0"/>
              </a:rPr>
              <a:t> </a:t>
            </a:r>
            <a:r>
              <a:rPr lang="en-US" sz="1600" dirty="0" err="1">
                <a:latin typeface="Berlin Sans FB" panose="020E0602020502020306" pitchFamily="34" charset="0"/>
              </a:rPr>
              <a:t>bahwa</a:t>
            </a:r>
            <a:r>
              <a:rPr lang="en-US" sz="1600" dirty="0">
                <a:latin typeface="Berlin Sans FB" panose="020E0602020502020306" pitchFamily="34" charset="0"/>
              </a:rPr>
              <a:t> </a:t>
            </a:r>
            <a:r>
              <a:rPr lang="en-US" sz="1600" dirty="0" err="1">
                <a:latin typeface="Berlin Sans FB" panose="020E0602020502020306" pitchFamily="34" charset="0"/>
              </a:rPr>
              <a:t>banyak</a:t>
            </a:r>
            <a:r>
              <a:rPr lang="en-US" sz="1600" dirty="0">
                <a:latin typeface="Berlin Sans FB" panose="020E0602020502020306" pitchFamily="34" charset="0"/>
              </a:rPr>
              <a:t> </a:t>
            </a:r>
            <a:r>
              <a:rPr lang="en-US" sz="1600" dirty="0" err="1">
                <a:latin typeface="Berlin Sans FB" panose="020E0602020502020306" pitchFamily="34" charset="0"/>
              </a:rPr>
              <a:t>keluhan</a:t>
            </a:r>
            <a:r>
              <a:rPr lang="en-US" sz="1600" dirty="0">
                <a:latin typeface="Berlin Sans FB" panose="020E0602020502020306" pitchFamily="34" charset="0"/>
              </a:rPr>
              <a:t> </a:t>
            </a:r>
            <a:r>
              <a:rPr lang="en-US" sz="1600" dirty="0" err="1">
                <a:latin typeface="Berlin Sans FB" panose="020E0602020502020306" pitchFamily="34" charset="0"/>
              </a:rPr>
              <a:t>ditujukan</a:t>
            </a:r>
            <a:r>
              <a:rPr lang="en-US" sz="1600" dirty="0">
                <a:latin typeface="Berlin Sans FB" panose="020E0602020502020306" pitchFamily="34" charset="0"/>
              </a:rPr>
              <a:t> </a:t>
            </a:r>
            <a:r>
              <a:rPr lang="en-US" sz="1600" dirty="0" err="1">
                <a:latin typeface="Berlin Sans FB" panose="020E0602020502020306" pitchFamily="34" charset="0"/>
              </a:rPr>
              <a:t>untuk</a:t>
            </a:r>
            <a:r>
              <a:rPr lang="en-US" sz="1600" dirty="0">
                <a:latin typeface="Berlin Sans FB" panose="020E0602020502020306" pitchFamily="34" charset="0"/>
              </a:rPr>
              <a:t> </a:t>
            </a:r>
            <a:r>
              <a:rPr lang="en-US" sz="1600" dirty="0" err="1">
                <a:latin typeface="Berlin Sans FB" panose="020E0602020502020306" pitchFamily="34" charset="0"/>
              </a:rPr>
              <a:t>konsultan</a:t>
            </a:r>
            <a:r>
              <a:rPr lang="en-US" sz="1600" dirty="0">
                <a:latin typeface="Berlin Sans FB" panose="020E0602020502020306" pitchFamily="34" charset="0"/>
              </a:rPr>
              <a:t> </a:t>
            </a:r>
            <a:r>
              <a:rPr lang="en-US" sz="1600" dirty="0" err="1">
                <a:latin typeface="Berlin Sans FB" panose="020E0602020502020306" pitchFamily="34" charset="0"/>
              </a:rPr>
              <a:t>supervisi</a:t>
            </a:r>
            <a:r>
              <a:rPr lang="en-US" sz="1600" dirty="0">
                <a:latin typeface="Berlin Sans FB" panose="020E0602020502020306" pitchFamily="34" charset="0"/>
              </a:rPr>
              <a:t> </a:t>
            </a:r>
            <a:r>
              <a:rPr lang="en-US" sz="1600" dirty="0" err="1">
                <a:latin typeface="Berlin Sans FB" panose="020E0602020502020306" pitchFamily="34" charset="0"/>
              </a:rPr>
              <a:t>dan</a:t>
            </a:r>
            <a:r>
              <a:rPr lang="en-US" sz="1600" dirty="0">
                <a:latin typeface="Berlin Sans FB" panose="020E0602020502020306" pitchFamily="34" charset="0"/>
              </a:rPr>
              <a:t> </a:t>
            </a:r>
            <a:r>
              <a:rPr lang="en-US" sz="1600" dirty="0" err="1">
                <a:latin typeface="Berlin Sans FB" panose="020E0602020502020306" pitchFamily="34" charset="0"/>
              </a:rPr>
              <a:t>kontraktor</a:t>
            </a:r>
            <a:r>
              <a:rPr lang="en-US" sz="1600" dirty="0">
                <a:latin typeface="Berlin Sans FB" panose="020E0602020502020306" pitchFamily="34" charset="0"/>
              </a:rPr>
              <a:t> di </a:t>
            </a:r>
            <a:r>
              <a:rPr lang="en-US" sz="1600" dirty="0" err="1">
                <a:latin typeface="Berlin Sans FB" panose="020E0602020502020306" pitchFamily="34" charset="0"/>
              </a:rPr>
              <a:t>lapangan</a:t>
            </a:r>
            <a:r>
              <a:rPr lang="en-US" sz="1600" dirty="0">
                <a:latin typeface="Berlin Sans FB" panose="020E0602020502020306" pitchFamily="34" charset="0"/>
              </a:rPr>
              <a:t> </a:t>
            </a:r>
            <a:r>
              <a:rPr lang="en-US" sz="1600" dirty="0" err="1">
                <a:latin typeface="Berlin Sans FB" panose="020E0602020502020306" pitchFamily="34" charset="0"/>
              </a:rPr>
              <a:t>dalam</a:t>
            </a:r>
            <a:r>
              <a:rPr lang="en-US" sz="1600" dirty="0">
                <a:latin typeface="Berlin Sans FB" panose="020E0602020502020306" pitchFamily="34" charset="0"/>
              </a:rPr>
              <a:t> </a:t>
            </a:r>
            <a:r>
              <a:rPr lang="en-US" sz="1600" dirty="0" err="1">
                <a:latin typeface="Berlin Sans FB" panose="020E0602020502020306" pitchFamily="34" charset="0"/>
              </a:rPr>
              <a:t>kaitannya</a:t>
            </a:r>
            <a:r>
              <a:rPr lang="en-US" sz="1600" dirty="0">
                <a:latin typeface="Berlin Sans FB" panose="020E0602020502020306" pitchFamily="34" charset="0"/>
              </a:rPr>
              <a:t> </a:t>
            </a:r>
            <a:r>
              <a:rPr lang="en-US" sz="1600" dirty="0" err="1">
                <a:latin typeface="Berlin Sans FB" panose="020E0602020502020306" pitchFamily="34" charset="0"/>
              </a:rPr>
              <a:t>dengan</a:t>
            </a:r>
            <a:r>
              <a:rPr lang="en-US" sz="1600" dirty="0">
                <a:latin typeface="Berlin Sans FB" panose="020E0602020502020306" pitchFamily="34" charset="0"/>
              </a:rPr>
              <a:t> </a:t>
            </a:r>
            <a:r>
              <a:rPr lang="en-US" sz="1600" dirty="0" err="1">
                <a:latin typeface="Berlin Sans FB" panose="020E0602020502020306" pitchFamily="34" charset="0"/>
              </a:rPr>
              <a:t>kegiatan</a:t>
            </a:r>
            <a:r>
              <a:rPr lang="en-US" sz="1600" dirty="0">
                <a:latin typeface="Berlin Sans FB" panose="020E0602020502020306" pitchFamily="34" charset="0"/>
              </a:rPr>
              <a:t> </a:t>
            </a:r>
            <a:r>
              <a:rPr lang="en-US" sz="1600" dirty="0" err="1">
                <a:latin typeface="Berlin Sans FB" panose="020E0602020502020306" pitchFamily="34" charset="0"/>
              </a:rPr>
              <a:t>pelaksanaan</a:t>
            </a:r>
            <a:r>
              <a:rPr lang="en-US" sz="1600" dirty="0">
                <a:latin typeface="Berlin Sans FB" panose="020E0602020502020306" pitchFamily="34" charset="0"/>
              </a:rPr>
              <a:t> </a:t>
            </a:r>
            <a:r>
              <a:rPr lang="en-US" sz="1600" dirty="0" err="1">
                <a:latin typeface="Berlin Sans FB" panose="020E0602020502020306" pitchFamily="34" charset="0"/>
              </a:rPr>
              <a:t>pekerjaan</a:t>
            </a:r>
            <a:r>
              <a:rPr lang="en-US" sz="1600" dirty="0">
                <a:latin typeface="Berlin Sans FB" panose="020E0602020502020306" pitchFamily="34" charset="0"/>
              </a:rPr>
              <a:t> </a:t>
            </a:r>
            <a:r>
              <a:rPr lang="en-US" sz="1600" dirty="0" err="1">
                <a:latin typeface="Berlin Sans FB" panose="020E0602020502020306" pitchFamily="34" charset="0"/>
              </a:rPr>
              <a:t>sehari-hari</a:t>
            </a:r>
            <a:r>
              <a:rPr lang="en-US" sz="1600" dirty="0">
                <a:latin typeface="Berlin Sans FB" panose="020E0602020502020306" pitchFamily="34" charset="0"/>
              </a:rPr>
              <a:t>. </a:t>
            </a:r>
            <a:r>
              <a:rPr lang="en-US" sz="1600" dirty="0" err="1">
                <a:latin typeface="Berlin Sans FB" panose="020E0602020502020306" pitchFamily="34" charset="0"/>
              </a:rPr>
              <a:t>Bila</a:t>
            </a:r>
            <a:r>
              <a:rPr lang="en-US" sz="1600" dirty="0">
                <a:latin typeface="Berlin Sans FB" panose="020E0602020502020306" pitchFamily="34" charset="0"/>
              </a:rPr>
              <a:t> </a:t>
            </a:r>
            <a:r>
              <a:rPr lang="en-US" sz="1600" dirty="0" err="1">
                <a:latin typeface="Berlin Sans FB" panose="020E0602020502020306" pitchFamily="34" charset="0"/>
              </a:rPr>
              <a:t>memungkin-kan</a:t>
            </a:r>
            <a:r>
              <a:rPr lang="en-US" sz="1600" dirty="0">
                <a:latin typeface="Berlin Sans FB" panose="020E0602020502020306" pitchFamily="34" charset="0"/>
              </a:rPr>
              <a:t> </a:t>
            </a:r>
            <a:r>
              <a:rPr lang="en-US" sz="1600" dirty="0" err="1">
                <a:latin typeface="Berlin Sans FB" panose="020E0602020502020306" pitchFamily="34" charset="0"/>
              </a:rPr>
              <a:t>keluhan</a:t>
            </a:r>
            <a:r>
              <a:rPr lang="en-US" sz="1600" dirty="0">
                <a:latin typeface="Berlin Sans FB" panose="020E0602020502020306" pitchFamily="34" charset="0"/>
              </a:rPr>
              <a:t> </a:t>
            </a:r>
            <a:r>
              <a:rPr lang="en-US" sz="1600" dirty="0" err="1">
                <a:latin typeface="Berlin Sans FB" panose="020E0602020502020306" pitchFamily="34" charset="0"/>
              </a:rPr>
              <a:t>ini</a:t>
            </a:r>
            <a:r>
              <a:rPr lang="en-US" sz="1600" dirty="0">
                <a:latin typeface="Berlin Sans FB" panose="020E0602020502020306" pitchFamily="34" charset="0"/>
              </a:rPr>
              <a:t> </a:t>
            </a:r>
            <a:r>
              <a:rPr lang="en-US" sz="1600" dirty="0" err="1">
                <a:latin typeface="Berlin Sans FB" panose="020E0602020502020306" pitchFamily="34" charset="0"/>
              </a:rPr>
              <a:t>harus</a:t>
            </a:r>
            <a:r>
              <a:rPr lang="en-US" sz="1600" dirty="0">
                <a:latin typeface="Berlin Sans FB" panose="020E0602020502020306" pitchFamily="34" charset="0"/>
              </a:rPr>
              <a:t> </a:t>
            </a:r>
            <a:r>
              <a:rPr lang="en-US" sz="1600" dirty="0" err="1">
                <a:latin typeface="Berlin Sans FB" panose="020E0602020502020306" pitchFamily="34" charset="0"/>
              </a:rPr>
              <a:t>diatasi</a:t>
            </a:r>
            <a:r>
              <a:rPr lang="en-US" sz="1600" dirty="0">
                <a:latin typeface="Berlin Sans FB" panose="020E0602020502020306" pitchFamily="34" charset="0"/>
              </a:rPr>
              <a:t> di </a:t>
            </a:r>
            <a:r>
              <a:rPr lang="en-US" sz="1600" dirty="0" err="1">
                <a:latin typeface="Berlin Sans FB" panose="020E0602020502020306" pitchFamily="34" charset="0"/>
              </a:rPr>
              <a:t>lapangan</a:t>
            </a:r>
            <a:r>
              <a:rPr lang="en-US" sz="1600" dirty="0">
                <a:latin typeface="Berlin Sans FB" panose="020E0602020502020306" pitchFamily="34" charset="0"/>
              </a:rPr>
              <a:t> </a:t>
            </a:r>
            <a:r>
              <a:rPr lang="en-US" sz="1600" dirty="0" err="1">
                <a:latin typeface="Berlin Sans FB" panose="020E0602020502020306" pitchFamily="34" charset="0"/>
              </a:rPr>
              <a:t>oleh</a:t>
            </a:r>
            <a:r>
              <a:rPr lang="en-US" sz="1600" dirty="0">
                <a:latin typeface="Berlin Sans FB" panose="020E0602020502020306" pitchFamily="34" charset="0"/>
              </a:rPr>
              <a:t> </a:t>
            </a:r>
            <a:r>
              <a:rPr lang="en-US" sz="1600" dirty="0" err="1">
                <a:latin typeface="Berlin Sans FB" panose="020E0602020502020306" pitchFamily="34" charset="0"/>
              </a:rPr>
              <a:t>konsultan</a:t>
            </a:r>
            <a:r>
              <a:rPr lang="en-US" sz="1600" dirty="0">
                <a:latin typeface="Berlin Sans FB" panose="020E0602020502020306" pitchFamily="34" charset="0"/>
              </a:rPr>
              <a:t> </a:t>
            </a:r>
            <a:r>
              <a:rPr lang="en-US" sz="1600" dirty="0" smtClean="0">
                <a:latin typeface="Berlin Sans FB" panose="020E0602020502020306" pitchFamily="34" charset="0"/>
              </a:rPr>
              <a:t>supervise</a:t>
            </a:r>
          </a:p>
          <a:p>
            <a:pPr marL="804863" indent="-342900" algn="just">
              <a:spcBef>
                <a:spcPct val="0"/>
              </a:spcBef>
              <a:spcAft>
                <a:spcPct val="50000"/>
              </a:spcAft>
              <a:buClrTx/>
              <a:buSzTx/>
              <a:buFont typeface="+mj-lt"/>
              <a:buAutoNum type="arabicParenR"/>
            </a:pPr>
            <a:r>
              <a:rPr lang="en-US" sz="1600" dirty="0" err="1" smtClean="0">
                <a:latin typeface="Berlin Sans FB" panose="020E0602020502020306" pitchFamily="34" charset="0"/>
              </a:rPr>
              <a:t>Namun</a:t>
            </a:r>
            <a:r>
              <a:rPr lang="en-US" sz="1600" dirty="0">
                <a:latin typeface="Berlin Sans FB" panose="020E0602020502020306" pitchFamily="34" charset="0"/>
              </a:rPr>
              <a:t>, </a:t>
            </a:r>
            <a:r>
              <a:rPr lang="en-US" sz="1600" dirty="0" err="1">
                <a:latin typeface="Berlin Sans FB" panose="020E0602020502020306" pitchFamily="34" charset="0"/>
              </a:rPr>
              <a:t>konsultan</a:t>
            </a:r>
            <a:r>
              <a:rPr lang="en-US" sz="1600" dirty="0">
                <a:latin typeface="Berlin Sans FB" panose="020E0602020502020306" pitchFamily="34" charset="0"/>
              </a:rPr>
              <a:t> </a:t>
            </a:r>
            <a:r>
              <a:rPr lang="en-US" sz="1600" dirty="0" err="1">
                <a:latin typeface="Berlin Sans FB" panose="020E0602020502020306" pitchFamily="34" charset="0"/>
              </a:rPr>
              <a:t>supervisi</a:t>
            </a:r>
            <a:r>
              <a:rPr lang="en-US" sz="1600" dirty="0">
                <a:latin typeface="Berlin Sans FB" panose="020E0602020502020306" pitchFamily="34" charset="0"/>
              </a:rPr>
              <a:t> </a:t>
            </a:r>
            <a:r>
              <a:rPr lang="en-US" sz="1600" dirty="0" err="1">
                <a:latin typeface="Berlin Sans FB" panose="020E0602020502020306" pitchFamily="34" charset="0"/>
              </a:rPr>
              <a:t>harus</a:t>
            </a:r>
            <a:r>
              <a:rPr lang="en-US" sz="1600" dirty="0">
                <a:latin typeface="Berlin Sans FB" panose="020E0602020502020306" pitchFamily="34" charset="0"/>
              </a:rPr>
              <a:t> </a:t>
            </a:r>
            <a:r>
              <a:rPr lang="en-US" sz="1600" dirty="0" err="1">
                <a:latin typeface="Berlin Sans FB" panose="020E0602020502020306" pitchFamily="34" charset="0"/>
              </a:rPr>
              <a:t>mencatat</a:t>
            </a:r>
            <a:r>
              <a:rPr lang="en-US" sz="1600" dirty="0">
                <a:latin typeface="Berlin Sans FB" panose="020E0602020502020306" pitchFamily="34" charset="0"/>
              </a:rPr>
              <a:t> </a:t>
            </a:r>
            <a:r>
              <a:rPr lang="en-US" sz="1600" dirty="0" err="1">
                <a:latin typeface="Berlin Sans FB" panose="020E0602020502020306" pitchFamily="34" charset="0"/>
              </a:rPr>
              <a:t>semua</a:t>
            </a:r>
            <a:r>
              <a:rPr lang="en-US" sz="1600" dirty="0">
                <a:latin typeface="Berlin Sans FB" panose="020E0602020502020306" pitchFamily="34" charset="0"/>
              </a:rPr>
              <a:t> </a:t>
            </a:r>
            <a:r>
              <a:rPr lang="en-US" sz="1600" dirty="0" err="1">
                <a:latin typeface="Berlin Sans FB" panose="020E0602020502020306" pitchFamily="34" charset="0"/>
              </a:rPr>
              <a:t>keluhan</a:t>
            </a:r>
            <a:r>
              <a:rPr lang="en-US" sz="1600" dirty="0">
                <a:latin typeface="Berlin Sans FB" panose="020E0602020502020306" pitchFamily="34" charset="0"/>
              </a:rPr>
              <a:t> yang </a:t>
            </a:r>
            <a:r>
              <a:rPr lang="en-US" sz="1600" dirty="0" err="1">
                <a:latin typeface="Berlin Sans FB" panose="020E0602020502020306" pitchFamily="34" charset="0"/>
              </a:rPr>
              <a:t>dibuat</a:t>
            </a:r>
            <a:r>
              <a:rPr lang="en-US" sz="1600" dirty="0">
                <a:latin typeface="Berlin Sans FB" panose="020E0602020502020306" pitchFamily="34" charset="0"/>
              </a:rPr>
              <a:t> di </a:t>
            </a:r>
            <a:r>
              <a:rPr lang="en-US" sz="1600" dirty="0" err="1">
                <a:latin typeface="Berlin Sans FB" panose="020E0602020502020306" pitchFamily="34" charset="0"/>
              </a:rPr>
              <a:t>lapangan</a:t>
            </a:r>
            <a:r>
              <a:rPr lang="en-US" sz="1600" dirty="0">
                <a:latin typeface="Berlin Sans FB" panose="020E0602020502020306" pitchFamily="34" charset="0"/>
              </a:rPr>
              <a:t> </a:t>
            </a:r>
            <a:r>
              <a:rPr lang="en-US" sz="1600" dirty="0" err="1">
                <a:latin typeface="Berlin Sans FB" panose="020E0602020502020306" pitchFamily="34" charset="0"/>
              </a:rPr>
              <a:t>termasuk</a:t>
            </a:r>
            <a:r>
              <a:rPr lang="en-US" sz="1600" dirty="0">
                <a:latin typeface="Berlin Sans FB" panose="020E0602020502020306" pitchFamily="34" charset="0"/>
              </a:rPr>
              <a:t> </a:t>
            </a:r>
            <a:r>
              <a:rPr lang="en-US" sz="1600" dirty="0" err="1">
                <a:latin typeface="Berlin Sans FB" panose="020E0602020502020306" pitchFamily="34" charset="0"/>
              </a:rPr>
              <a:t>nama</a:t>
            </a:r>
            <a:r>
              <a:rPr lang="en-US" sz="1600" dirty="0">
                <a:latin typeface="Berlin Sans FB" panose="020E0602020502020306" pitchFamily="34" charset="0"/>
              </a:rPr>
              <a:t>, </a:t>
            </a:r>
            <a:r>
              <a:rPr lang="en-US" sz="1600" dirty="0" err="1">
                <a:latin typeface="Berlin Sans FB" panose="020E0602020502020306" pitchFamily="34" charset="0"/>
              </a:rPr>
              <a:t>alamat</a:t>
            </a:r>
            <a:r>
              <a:rPr lang="en-US" sz="1600" dirty="0">
                <a:latin typeface="Berlin Sans FB" panose="020E0602020502020306" pitchFamily="34" charset="0"/>
              </a:rPr>
              <a:t> </a:t>
            </a:r>
            <a:r>
              <a:rPr lang="en-US" sz="1600" dirty="0" err="1">
                <a:latin typeface="Berlin Sans FB" panose="020E0602020502020306" pitchFamily="34" charset="0"/>
              </a:rPr>
              <a:t>dan</a:t>
            </a:r>
            <a:r>
              <a:rPr lang="en-US" sz="1600" dirty="0">
                <a:latin typeface="Berlin Sans FB" panose="020E0602020502020306" pitchFamily="34" charset="0"/>
              </a:rPr>
              <a:t> </a:t>
            </a:r>
            <a:r>
              <a:rPr lang="en-US" sz="1600" dirty="0" err="1">
                <a:latin typeface="Berlin Sans FB" panose="020E0602020502020306" pitchFamily="34" charset="0"/>
              </a:rPr>
              <a:t>rincian</a:t>
            </a:r>
            <a:r>
              <a:rPr lang="en-US" sz="1600" dirty="0">
                <a:latin typeface="Berlin Sans FB" panose="020E0602020502020306" pitchFamily="34" charset="0"/>
              </a:rPr>
              <a:t> </a:t>
            </a:r>
            <a:r>
              <a:rPr lang="en-US" sz="1600" dirty="0" err="1">
                <a:latin typeface="Berlin Sans FB" panose="020E0602020502020306" pitchFamily="34" charset="0"/>
              </a:rPr>
              <a:t>kontak</a:t>
            </a:r>
            <a:r>
              <a:rPr lang="en-US" sz="1600" dirty="0">
                <a:latin typeface="Berlin Sans FB" panose="020E0602020502020306" pitchFamily="34" charset="0"/>
              </a:rPr>
              <a:t> </a:t>
            </a:r>
            <a:r>
              <a:rPr lang="en-US" sz="1600" dirty="0" err="1">
                <a:latin typeface="Berlin Sans FB" panose="020E0602020502020306" pitchFamily="34" charset="0"/>
              </a:rPr>
              <a:t>dari</a:t>
            </a:r>
            <a:r>
              <a:rPr lang="en-US" sz="1600" dirty="0">
                <a:latin typeface="Berlin Sans FB" panose="020E0602020502020306" pitchFamily="34" charset="0"/>
              </a:rPr>
              <a:t> </a:t>
            </a:r>
            <a:r>
              <a:rPr lang="en-US" sz="1600" dirty="0" err="1">
                <a:latin typeface="Berlin Sans FB" panose="020E0602020502020306" pitchFamily="34" charset="0"/>
              </a:rPr>
              <a:t>pelapor</a:t>
            </a:r>
            <a:r>
              <a:rPr lang="en-US" sz="1600" dirty="0">
                <a:latin typeface="Berlin Sans FB" panose="020E0602020502020306" pitchFamily="34" charset="0"/>
              </a:rPr>
              <a:t>, </a:t>
            </a:r>
            <a:r>
              <a:rPr lang="en-US" sz="1600" dirty="0" err="1">
                <a:latin typeface="Berlin Sans FB" panose="020E0602020502020306" pitchFamily="34" charset="0"/>
              </a:rPr>
              <a:t>deskripsi</a:t>
            </a:r>
            <a:r>
              <a:rPr lang="en-US" sz="1600" dirty="0">
                <a:latin typeface="Berlin Sans FB" panose="020E0602020502020306" pitchFamily="34" charset="0"/>
              </a:rPr>
              <a:t> sing-</a:t>
            </a:r>
            <a:r>
              <a:rPr lang="en-US" sz="1600" dirty="0" err="1">
                <a:latin typeface="Berlin Sans FB" panose="020E0602020502020306" pitchFamily="34" charset="0"/>
              </a:rPr>
              <a:t>kat</a:t>
            </a:r>
            <a:r>
              <a:rPr lang="en-US" sz="1600" dirty="0">
                <a:latin typeface="Berlin Sans FB" panose="020E0602020502020306" pitchFamily="34" charset="0"/>
              </a:rPr>
              <a:t> </a:t>
            </a:r>
            <a:r>
              <a:rPr lang="en-US" sz="1600" dirty="0" err="1">
                <a:latin typeface="Berlin Sans FB" panose="020E0602020502020306" pitchFamily="34" charset="0"/>
              </a:rPr>
              <a:t>tapi</a:t>
            </a:r>
            <a:r>
              <a:rPr lang="en-US" sz="1600" dirty="0">
                <a:latin typeface="Berlin Sans FB" panose="020E0602020502020306" pitchFamily="34" charset="0"/>
              </a:rPr>
              <a:t> </a:t>
            </a:r>
            <a:r>
              <a:rPr lang="en-US" sz="1600" dirty="0" err="1">
                <a:latin typeface="Berlin Sans FB" panose="020E0602020502020306" pitchFamily="34" charset="0"/>
              </a:rPr>
              <a:t>ringkas</a:t>
            </a:r>
            <a:r>
              <a:rPr lang="en-US" sz="1600" dirty="0">
                <a:latin typeface="Berlin Sans FB" panose="020E0602020502020306" pitchFamily="34" charset="0"/>
              </a:rPr>
              <a:t> </a:t>
            </a:r>
            <a:r>
              <a:rPr lang="en-US" sz="1600" dirty="0" err="1">
                <a:latin typeface="Berlin Sans FB" panose="020E0602020502020306" pitchFamily="34" charset="0"/>
              </a:rPr>
              <a:t>dan</a:t>
            </a:r>
            <a:r>
              <a:rPr lang="en-US" sz="1600" dirty="0">
                <a:latin typeface="Berlin Sans FB" panose="020E0602020502020306" pitchFamily="34" charset="0"/>
              </a:rPr>
              <a:t> </a:t>
            </a:r>
            <a:r>
              <a:rPr lang="en-US" sz="1600" dirty="0" err="1">
                <a:latin typeface="Berlin Sans FB" panose="020E0602020502020306" pitchFamily="34" charset="0"/>
              </a:rPr>
              <a:t>lengkap</a:t>
            </a:r>
            <a:r>
              <a:rPr lang="en-US" sz="1600" dirty="0">
                <a:latin typeface="Berlin Sans FB" panose="020E0602020502020306" pitchFamily="34" charset="0"/>
              </a:rPr>
              <a:t> </a:t>
            </a:r>
            <a:r>
              <a:rPr lang="en-US" sz="1600" dirty="0" err="1">
                <a:latin typeface="Berlin Sans FB" panose="020E0602020502020306" pitchFamily="34" charset="0"/>
              </a:rPr>
              <a:t>dari</a:t>
            </a:r>
            <a:r>
              <a:rPr lang="en-US" sz="1600" dirty="0">
                <a:latin typeface="Berlin Sans FB" panose="020E0602020502020306" pitchFamily="34" charset="0"/>
              </a:rPr>
              <a:t> </a:t>
            </a:r>
            <a:r>
              <a:rPr lang="en-US" sz="1600" dirty="0" err="1">
                <a:latin typeface="Berlin Sans FB" panose="020E0602020502020306" pitchFamily="34" charset="0"/>
              </a:rPr>
              <a:t>subyek</a:t>
            </a:r>
            <a:r>
              <a:rPr lang="en-US" sz="1600" dirty="0">
                <a:latin typeface="Berlin Sans FB" panose="020E0602020502020306" pitchFamily="34" charset="0"/>
              </a:rPr>
              <a:t> </a:t>
            </a:r>
            <a:r>
              <a:rPr lang="en-US" sz="1600" dirty="0" err="1">
                <a:latin typeface="Berlin Sans FB" panose="020E0602020502020306" pitchFamily="34" charset="0"/>
              </a:rPr>
              <a:t>keluhan</a:t>
            </a:r>
            <a:r>
              <a:rPr lang="en-US" sz="1600" dirty="0">
                <a:latin typeface="Berlin Sans FB" panose="020E0602020502020306" pitchFamily="34" charset="0"/>
              </a:rPr>
              <a:t> </a:t>
            </a:r>
            <a:r>
              <a:rPr lang="en-US" sz="1600" dirty="0" err="1">
                <a:latin typeface="Berlin Sans FB" panose="020E0602020502020306" pitchFamily="34" charset="0"/>
              </a:rPr>
              <a:t>tersebut</a:t>
            </a:r>
            <a:r>
              <a:rPr lang="en-US" sz="1600" dirty="0">
                <a:latin typeface="Berlin Sans FB" panose="020E0602020502020306" pitchFamily="34" charset="0"/>
              </a:rPr>
              <a:t>, </a:t>
            </a:r>
            <a:r>
              <a:rPr lang="en-US" sz="1600" dirty="0" err="1">
                <a:latin typeface="Berlin Sans FB" panose="020E0602020502020306" pitchFamily="34" charset="0"/>
              </a:rPr>
              <a:t>dan</a:t>
            </a:r>
            <a:r>
              <a:rPr lang="en-US" sz="1600" dirty="0">
                <a:latin typeface="Berlin Sans FB" panose="020E0602020502020306" pitchFamily="34" charset="0"/>
              </a:rPr>
              <a:t> </a:t>
            </a:r>
            <a:r>
              <a:rPr lang="en-US" sz="1600" dirty="0" err="1">
                <a:latin typeface="Berlin Sans FB" panose="020E0602020502020306" pitchFamily="34" charset="0"/>
              </a:rPr>
              <a:t>tindakan</a:t>
            </a:r>
            <a:r>
              <a:rPr lang="en-US" sz="1600" dirty="0">
                <a:latin typeface="Berlin Sans FB" panose="020E0602020502020306" pitchFamily="34" charset="0"/>
              </a:rPr>
              <a:t> yang </a:t>
            </a:r>
            <a:r>
              <a:rPr lang="en-US" sz="1600" dirty="0" err="1">
                <a:latin typeface="Berlin Sans FB" panose="020E0602020502020306" pitchFamily="34" charset="0"/>
              </a:rPr>
              <a:t>diambil</a:t>
            </a:r>
            <a:r>
              <a:rPr lang="en-US" sz="1600" dirty="0">
                <a:latin typeface="Berlin Sans FB" panose="020E0602020502020306" pitchFamily="34" charset="0"/>
              </a:rPr>
              <a:t> </a:t>
            </a:r>
            <a:r>
              <a:rPr lang="en-US" sz="1600" dirty="0" err="1">
                <a:latin typeface="Berlin Sans FB" panose="020E0602020502020306" pitchFamily="34" charset="0"/>
              </a:rPr>
              <a:t>untuk</a:t>
            </a:r>
            <a:r>
              <a:rPr lang="en-US" sz="1600" dirty="0">
                <a:latin typeface="Berlin Sans FB" panose="020E0602020502020306" pitchFamily="34" charset="0"/>
              </a:rPr>
              <a:t> </a:t>
            </a:r>
            <a:r>
              <a:rPr lang="en-US" sz="1600" dirty="0" err="1">
                <a:latin typeface="Berlin Sans FB" panose="020E0602020502020306" pitchFamily="34" charset="0"/>
              </a:rPr>
              <a:t>mengatasi</a:t>
            </a:r>
            <a:r>
              <a:rPr lang="en-US" sz="1600" dirty="0">
                <a:latin typeface="Berlin Sans FB" panose="020E0602020502020306" pitchFamily="34" charset="0"/>
              </a:rPr>
              <a:t> </a:t>
            </a:r>
            <a:r>
              <a:rPr lang="en-US" sz="1600" dirty="0" err="1">
                <a:latin typeface="Berlin Sans FB" panose="020E0602020502020306" pitchFamily="34" charset="0"/>
              </a:rPr>
              <a:t>keluhan</a:t>
            </a:r>
            <a:r>
              <a:rPr lang="en-US" sz="1600" dirty="0">
                <a:latin typeface="Berlin Sans FB" panose="020E0602020502020306" pitchFamily="34" charset="0"/>
              </a:rPr>
              <a:t>   </a:t>
            </a:r>
            <a:r>
              <a:rPr lang="en-US" sz="1600" dirty="0" err="1">
                <a:latin typeface="Berlin Sans FB" panose="020E0602020502020306" pitchFamily="34" charset="0"/>
              </a:rPr>
              <a:t>tersebut</a:t>
            </a:r>
            <a:r>
              <a:rPr lang="en-US" sz="1600" dirty="0">
                <a:latin typeface="Berlin Sans FB" panose="020E0602020502020306" pitchFamily="34" charset="0"/>
              </a:rPr>
              <a:t>.   </a:t>
            </a:r>
            <a:r>
              <a:rPr lang="en-US" sz="1600" dirty="0" err="1">
                <a:latin typeface="Berlin Sans FB" panose="020E0602020502020306" pitchFamily="34" charset="0"/>
              </a:rPr>
              <a:t>Ketika</a:t>
            </a:r>
            <a:r>
              <a:rPr lang="en-US" sz="1600" dirty="0">
                <a:latin typeface="Berlin Sans FB" panose="020E0602020502020306" pitchFamily="34" charset="0"/>
              </a:rPr>
              <a:t>   </a:t>
            </a:r>
            <a:r>
              <a:rPr lang="en-US" sz="1600" dirty="0" err="1">
                <a:latin typeface="Berlin Sans FB" panose="020E0602020502020306" pitchFamily="34" charset="0"/>
              </a:rPr>
              <a:t>keluhan</a:t>
            </a:r>
            <a:r>
              <a:rPr lang="en-US" sz="1600" dirty="0">
                <a:latin typeface="Berlin Sans FB" panose="020E0602020502020306" pitchFamily="34" charset="0"/>
              </a:rPr>
              <a:t>   </a:t>
            </a:r>
            <a:r>
              <a:rPr lang="en-US" sz="1600" dirty="0" err="1">
                <a:latin typeface="Berlin Sans FB" panose="020E0602020502020306" pitchFamily="34" charset="0"/>
              </a:rPr>
              <a:t>telah</a:t>
            </a:r>
            <a:r>
              <a:rPr lang="en-US" sz="1600" dirty="0">
                <a:latin typeface="Berlin Sans FB" panose="020E0602020502020306" pitchFamily="34" charset="0"/>
              </a:rPr>
              <a:t> </a:t>
            </a:r>
            <a:r>
              <a:rPr lang="en-US" sz="1600" dirty="0" err="1">
                <a:latin typeface="Berlin Sans FB" panose="020E0602020502020306" pitchFamily="34" charset="0"/>
              </a:rPr>
              <a:t>dapat</a:t>
            </a:r>
            <a:r>
              <a:rPr lang="en-US" sz="1600" dirty="0">
                <a:latin typeface="Berlin Sans FB" panose="020E0602020502020306" pitchFamily="34" charset="0"/>
              </a:rPr>
              <a:t> </a:t>
            </a:r>
            <a:r>
              <a:rPr lang="en-US" sz="1600" dirty="0" err="1">
                <a:latin typeface="Berlin Sans FB" panose="020E0602020502020306" pitchFamily="34" charset="0"/>
              </a:rPr>
              <a:t>diatasi</a:t>
            </a:r>
            <a:r>
              <a:rPr lang="en-US" sz="1600" dirty="0">
                <a:latin typeface="Berlin Sans FB" panose="020E0602020502020306" pitchFamily="34" charset="0"/>
              </a:rPr>
              <a:t>, </a:t>
            </a:r>
            <a:r>
              <a:rPr lang="en-US" sz="1600" dirty="0" err="1">
                <a:latin typeface="Berlin Sans FB" panose="020E0602020502020306" pitchFamily="34" charset="0"/>
              </a:rPr>
              <a:t>konsultan</a:t>
            </a:r>
            <a:r>
              <a:rPr lang="en-US" sz="1600" dirty="0">
                <a:latin typeface="Berlin Sans FB" panose="020E0602020502020306" pitchFamily="34" charset="0"/>
              </a:rPr>
              <a:t> </a:t>
            </a:r>
            <a:r>
              <a:rPr lang="en-US" sz="1600" dirty="0" err="1">
                <a:latin typeface="Berlin Sans FB" panose="020E0602020502020306" pitchFamily="34" charset="0"/>
              </a:rPr>
              <a:t>supervisi</a:t>
            </a:r>
            <a:r>
              <a:rPr lang="en-US" sz="1600" dirty="0">
                <a:latin typeface="Berlin Sans FB" panose="020E0602020502020306" pitchFamily="34" charset="0"/>
              </a:rPr>
              <a:t> </a:t>
            </a:r>
            <a:r>
              <a:rPr lang="en-US" sz="1600" dirty="0" err="1">
                <a:latin typeface="Berlin Sans FB" panose="020E0602020502020306" pitchFamily="34" charset="0"/>
              </a:rPr>
              <a:t>harus</a:t>
            </a:r>
            <a:r>
              <a:rPr lang="en-US" sz="1600" dirty="0">
                <a:latin typeface="Berlin Sans FB" panose="020E0602020502020306" pitchFamily="34" charset="0"/>
              </a:rPr>
              <a:t> </a:t>
            </a:r>
            <a:r>
              <a:rPr lang="en-US" sz="1600" dirty="0" err="1">
                <a:latin typeface="Berlin Sans FB" panose="020E0602020502020306" pitchFamily="34" charset="0"/>
              </a:rPr>
              <a:t>meminta</a:t>
            </a:r>
            <a:r>
              <a:rPr lang="en-US" sz="1600" dirty="0">
                <a:latin typeface="Berlin Sans FB" panose="020E0602020502020306" pitchFamily="34" charset="0"/>
              </a:rPr>
              <a:t> </a:t>
            </a:r>
            <a:r>
              <a:rPr lang="en-US" sz="1600" dirty="0" err="1">
                <a:latin typeface="Berlin Sans FB" panose="020E0602020502020306" pitchFamily="34" charset="0"/>
              </a:rPr>
              <a:t>pelapor</a:t>
            </a:r>
            <a:r>
              <a:rPr lang="en-US" sz="1600" dirty="0">
                <a:latin typeface="Berlin Sans FB" panose="020E0602020502020306" pitchFamily="34" charset="0"/>
              </a:rPr>
              <a:t> </a:t>
            </a:r>
            <a:r>
              <a:rPr lang="en-US" sz="1600" dirty="0" err="1">
                <a:latin typeface="Berlin Sans FB" panose="020E0602020502020306" pitchFamily="34" charset="0"/>
              </a:rPr>
              <a:t>untuk</a:t>
            </a:r>
            <a:r>
              <a:rPr lang="en-US" sz="1600" dirty="0">
                <a:latin typeface="Berlin Sans FB" panose="020E0602020502020306" pitchFamily="34" charset="0"/>
              </a:rPr>
              <a:t> </a:t>
            </a:r>
            <a:r>
              <a:rPr lang="en-US" sz="1600" dirty="0" err="1">
                <a:latin typeface="Berlin Sans FB" panose="020E0602020502020306" pitchFamily="34" charset="0"/>
              </a:rPr>
              <a:t>menandatangani</a:t>
            </a:r>
            <a:r>
              <a:rPr lang="en-US" sz="1600" dirty="0">
                <a:latin typeface="Berlin Sans FB" panose="020E0602020502020306" pitchFamily="34" charset="0"/>
              </a:rPr>
              <a:t> </a:t>
            </a:r>
            <a:r>
              <a:rPr lang="en-US" sz="1600" dirty="0" err="1">
                <a:latin typeface="Berlin Sans FB" panose="020E0602020502020306" pitchFamily="34" charset="0"/>
              </a:rPr>
              <a:t>dokumen</a:t>
            </a:r>
            <a:r>
              <a:rPr lang="en-US" sz="1600" dirty="0">
                <a:latin typeface="Berlin Sans FB" panose="020E0602020502020306" pitchFamily="34" charset="0"/>
              </a:rPr>
              <a:t> </a:t>
            </a:r>
            <a:r>
              <a:rPr lang="en-US" sz="1600" dirty="0" err="1">
                <a:latin typeface="Berlin Sans FB" panose="020E0602020502020306" pitchFamily="34" charset="0"/>
              </a:rPr>
              <a:t>untuk</a:t>
            </a:r>
            <a:r>
              <a:rPr lang="en-US" sz="1600" dirty="0">
                <a:latin typeface="Berlin Sans FB" panose="020E0602020502020306" pitchFamily="34" charset="0"/>
              </a:rPr>
              <a:t>  </a:t>
            </a:r>
            <a:r>
              <a:rPr lang="en-US" sz="1600" dirty="0" err="1">
                <a:latin typeface="Berlin Sans FB" panose="020E0602020502020306" pitchFamily="34" charset="0"/>
              </a:rPr>
              <a:t>menyatakan</a:t>
            </a:r>
            <a:r>
              <a:rPr lang="en-US" sz="1600" dirty="0">
                <a:latin typeface="Berlin Sans FB" panose="020E0602020502020306" pitchFamily="34" charset="0"/>
              </a:rPr>
              <a:t>  </a:t>
            </a:r>
            <a:r>
              <a:rPr lang="en-US" sz="1600" dirty="0" err="1">
                <a:latin typeface="Berlin Sans FB" panose="020E0602020502020306" pitchFamily="34" charset="0"/>
              </a:rPr>
              <a:t>bahwa</a:t>
            </a:r>
            <a:r>
              <a:rPr lang="en-US" sz="1600" dirty="0">
                <a:latin typeface="Berlin Sans FB" panose="020E0602020502020306" pitchFamily="34" charset="0"/>
              </a:rPr>
              <a:t> </a:t>
            </a:r>
            <a:r>
              <a:rPr lang="en-US" sz="1600" dirty="0" err="1">
                <a:latin typeface="Berlin Sans FB" panose="020E0602020502020306" pitchFamily="34" charset="0"/>
              </a:rPr>
              <a:t>keluhan</a:t>
            </a:r>
            <a:r>
              <a:rPr lang="en-US" sz="1600" dirty="0">
                <a:latin typeface="Berlin Sans FB" panose="020E0602020502020306" pitchFamily="34" charset="0"/>
              </a:rPr>
              <a:t> </a:t>
            </a:r>
            <a:r>
              <a:rPr lang="en-US" sz="1600" dirty="0" err="1">
                <a:latin typeface="Berlin Sans FB" panose="020E0602020502020306" pitchFamily="34" charset="0"/>
              </a:rPr>
              <a:t>tersebut</a:t>
            </a:r>
            <a:r>
              <a:rPr lang="en-US" sz="1600" dirty="0">
                <a:latin typeface="Berlin Sans FB" panose="020E0602020502020306" pitchFamily="34" charset="0"/>
              </a:rPr>
              <a:t> </a:t>
            </a:r>
            <a:r>
              <a:rPr lang="en-US" sz="1600" dirty="0" err="1">
                <a:latin typeface="Berlin Sans FB" panose="020E0602020502020306" pitchFamily="34" charset="0"/>
              </a:rPr>
              <a:t>telah</a:t>
            </a:r>
            <a:r>
              <a:rPr lang="en-US" sz="1600" dirty="0">
                <a:latin typeface="Berlin Sans FB" panose="020E0602020502020306" pitchFamily="34" charset="0"/>
              </a:rPr>
              <a:t> </a:t>
            </a:r>
            <a:r>
              <a:rPr lang="en-US" sz="1600" dirty="0" err="1">
                <a:latin typeface="Berlin Sans FB" panose="020E0602020502020306" pitchFamily="34" charset="0"/>
              </a:rPr>
              <a:t>ditangani</a:t>
            </a:r>
            <a:r>
              <a:rPr lang="en-US" sz="1600" dirty="0" smtClean="0">
                <a:latin typeface="Berlin Sans FB" panose="020E0602020502020306" pitchFamily="34" charset="0"/>
              </a:rPr>
              <a:t>.</a:t>
            </a:r>
          </a:p>
          <a:p>
            <a:pPr marL="804863" indent="-342900" algn="just">
              <a:spcBef>
                <a:spcPct val="0"/>
              </a:spcBef>
              <a:spcAft>
                <a:spcPct val="50000"/>
              </a:spcAft>
              <a:buFont typeface="+mj-lt"/>
              <a:buAutoNum type="arabicParenR"/>
            </a:pPr>
            <a:r>
              <a:rPr lang="en-US" sz="1600" dirty="0">
                <a:latin typeface="Berlin Sans FB" panose="020E0602020502020306" pitchFamily="34" charset="0"/>
              </a:rPr>
              <a:t>FLLAJ     </a:t>
            </a:r>
            <a:r>
              <a:rPr lang="en-US" sz="1600" dirty="0" err="1">
                <a:latin typeface="Berlin Sans FB" panose="020E0602020502020306" pitchFamily="34" charset="0"/>
              </a:rPr>
              <a:t>harus</a:t>
            </a:r>
            <a:r>
              <a:rPr lang="en-US" sz="1600" dirty="0">
                <a:latin typeface="Berlin Sans FB" panose="020E0602020502020306" pitchFamily="34" charset="0"/>
              </a:rPr>
              <a:t>     </a:t>
            </a:r>
            <a:r>
              <a:rPr lang="en-US" sz="1600" dirty="0" err="1">
                <a:latin typeface="Berlin Sans FB" panose="020E0602020502020306" pitchFamily="34" charset="0"/>
              </a:rPr>
              <a:t>menanggapi</a:t>
            </a:r>
            <a:r>
              <a:rPr lang="en-US" sz="1600" dirty="0">
                <a:latin typeface="Berlin Sans FB" panose="020E0602020502020306" pitchFamily="34" charset="0"/>
              </a:rPr>
              <a:t>     </a:t>
            </a:r>
            <a:r>
              <a:rPr lang="en-US" sz="1600" dirty="0" err="1">
                <a:latin typeface="Berlin Sans FB" panose="020E0602020502020306" pitchFamily="34" charset="0"/>
              </a:rPr>
              <a:t>substansi</a:t>
            </a:r>
            <a:r>
              <a:rPr lang="en-US" sz="1600" dirty="0">
                <a:latin typeface="Berlin Sans FB" panose="020E0602020502020306" pitchFamily="34" charset="0"/>
              </a:rPr>
              <a:t> </a:t>
            </a:r>
            <a:r>
              <a:rPr lang="en-US" sz="1600" dirty="0" err="1">
                <a:latin typeface="Berlin Sans FB" panose="020E0602020502020306" pitchFamily="34" charset="0"/>
              </a:rPr>
              <a:t>keluhan</a:t>
            </a:r>
            <a:r>
              <a:rPr lang="en-US" sz="1600" dirty="0">
                <a:latin typeface="Berlin Sans FB" panose="020E0602020502020306" pitchFamily="34" charset="0"/>
              </a:rPr>
              <a:t> </a:t>
            </a:r>
            <a:r>
              <a:rPr lang="en-US" sz="1600" dirty="0" err="1">
                <a:latin typeface="Berlin Sans FB" panose="020E0602020502020306" pitchFamily="34" charset="0"/>
              </a:rPr>
              <a:t>secara</a:t>
            </a:r>
            <a:r>
              <a:rPr lang="en-US" sz="1600" dirty="0">
                <a:latin typeface="Berlin Sans FB" panose="020E0602020502020306" pitchFamily="34" charset="0"/>
              </a:rPr>
              <a:t> </a:t>
            </a:r>
            <a:r>
              <a:rPr lang="en-US" sz="1600" dirty="0" err="1">
                <a:latin typeface="Berlin Sans FB" panose="020E0602020502020306" pitchFamily="34" charset="0"/>
              </a:rPr>
              <a:t>persisten</a:t>
            </a:r>
            <a:r>
              <a:rPr lang="en-US" sz="1600" dirty="0">
                <a:latin typeface="Berlin Sans FB" panose="020E0602020502020306" pitchFamily="34" charset="0"/>
              </a:rPr>
              <a:t> (</a:t>
            </a:r>
            <a:r>
              <a:rPr lang="en-US" sz="1600" dirty="0" err="1">
                <a:latin typeface="Berlin Sans FB" panose="020E0602020502020306" pitchFamily="34" charset="0"/>
              </a:rPr>
              <a:t>terus</a:t>
            </a:r>
            <a:r>
              <a:rPr lang="en-US" sz="1600" dirty="0">
                <a:latin typeface="Berlin Sans FB" panose="020E0602020502020306" pitchFamily="34" charset="0"/>
              </a:rPr>
              <a:t> </a:t>
            </a:r>
            <a:r>
              <a:rPr lang="en-US" sz="1600" dirty="0" err="1">
                <a:latin typeface="Berlin Sans FB" panose="020E0602020502020306" pitchFamily="34" charset="0"/>
              </a:rPr>
              <a:t>menerus</a:t>
            </a:r>
            <a:r>
              <a:rPr lang="en-US" sz="1600" dirty="0">
                <a:latin typeface="Berlin Sans FB" panose="020E0602020502020306" pitchFamily="34" charset="0"/>
              </a:rPr>
              <a:t>) yang </a:t>
            </a:r>
            <a:r>
              <a:rPr lang="en-US" sz="1600" dirty="0" err="1">
                <a:latin typeface="Berlin Sans FB" panose="020E0602020502020306" pitchFamily="34" charset="0"/>
              </a:rPr>
              <a:t>tidak</a:t>
            </a:r>
            <a:r>
              <a:rPr lang="en-US" sz="1600" dirty="0">
                <a:latin typeface="Berlin Sans FB" panose="020E0602020502020306" pitchFamily="34" charset="0"/>
              </a:rPr>
              <a:t> </a:t>
            </a:r>
            <a:r>
              <a:rPr lang="en-US" sz="1600" dirty="0" err="1">
                <a:latin typeface="Berlin Sans FB" panose="020E0602020502020306" pitchFamily="34" charset="0"/>
              </a:rPr>
              <a:t>dapat</a:t>
            </a:r>
            <a:r>
              <a:rPr lang="en-US" sz="1600" dirty="0">
                <a:latin typeface="Berlin Sans FB" panose="020E0602020502020306" pitchFamily="34" charset="0"/>
              </a:rPr>
              <a:t> </a:t>
            </a:r>
            <a:r>
              <a:rPr lang="en-US" sz="1600" dirty="0" err="1">
                <a:latin typeface="Berlin Sans FB" panose="020E0602020502020306" pitchFamily="34" charset="0"/>
              </a:rPr>
              <a:t>diatasi</a:t>
            </a:r>
            <a:r>
              <a:rPr lang="en-US" sz="1600" dirty="0">
                <a:latin typeface="Berlin Sans FB" panose="020E0602020502020306" pitchFamily="34" charset="0"/>
              </a:rPr>
              <a:t> </a:t>
            </a:r>
            <a:r>
              <a:rPr lang="en-US" sz="1600" dirty="0" err="1">
                <a:latin typeface="Berlin Sans FB" panose="020E0602020502020306" pitchFamily="34" charset="0"/>
              </a:rPr>
              <a:t>oleh</a:t>
            </a:r>
            <a:r>
              <a:rPr lang="en-US" sz="1600" dirty="0">
                <a:latin typeface="Berlin Sans FB" panose="020E0602020502020306" pitchFamily="34" charset="0"/>
              </a:rPr>
              <a:t> </a:t>
            </a:r>
            <a:r>
              <a:rPr lang="en-US" sz="1600" dirty="0" err="1">
                <a:latin typeface="Berlin Sans FB" panose="020E0602020502020306" pitchFamily="34" charset="0"/>
              </a:rPr>
              <a:t>konsultan</a:t>
            </a:r>
            <a:r>
              <a:rPr lang="en-US" sz="1600" dirty="0">
                <a:latin typeface="Berlin Sans FB" panose="020E0602020502020306" pitchFamily="34" charset="0"/>
              </a:rPr>
              <a:t> </a:t>
            </a:r>
            <a:r>
              <a:rPr lang="en-US" sz="1600" dirty="0" err="1">
                <a:latin typeface="Berlin Sans FB" panose="020E0602020502020306" pitchFamily="34" charset="0"/>
              </a:rPr>
              <a:t>pengawas</a:t>
            </a:r>
            <a:r>
              <a:rPr lang="en-US" sz="1600" dirty="0">
                <a:latin typeface="Berlin Sans FB" panose="020E0602020502020306" pitchFamily="34" charset="0"/>
              </a:rPr>
              <a:t> </a:t>
            </a:r>
            <a:r>
              <a:rPr lang="en-US" sz="1600" dirty="0" err="1">
                <a:latin typeface="Berlin Sans FB" panose="020E0602020502020306" pitchFamily="34" charset="0"/>
              </a:rPr>
              <a:t>dan</a:t>
            </a:r>
            <a:r>
              <a:rPr lang="en-US" sz="1600" dirty="0">
                <a:latin typeface="Berlin Sans FB" panose="020E0602020502020306" pitchFamily="34" charset="0"/>
              </a:rPr>
              <a:t>/</a:t>
            </a:r>
            <a:r>
              <a:rPr lang="en-US" sz="1600" dirty="0" err="1">
                <a:latin typeface="Berlin Sans FB" panose="020E0602020502020306" pitchFamily="34" charset="0"/>
              </a:rPr>
              <a:t>atau</a:t>
            </a:r>
            <a:r>
              <a:rPr lang="en-US" sz="1600" dirty="0">
                <a:latin typeface="Berlin Sans FB" panose="020E0602020502020306" pitchFamily="34" charset="0"/>
              </a:rPr>
              <a:t> </a:t>
            </a:r>
            <a:r>
              <a:rPr lang="en-US" sz="1600" dirty="0" err="1">
                <a:latin typeface="Berlin Sans FB" panose="020E0602020502020306" pitchFamily="34" charset="0"/>
              </a:rPr>
              <a:t>kontraktor</a:t>
            </a:r>
            <a:r>
              <a:rPr lang="en-US" sz="1600" dirty="0">
                <a:latin typeface="Berlin Sans FB" panose="020E0602020502020306" pitchFamily="34" charset="0"/>
              </a:rPr>
              <a:t> di </a:t>
            </a:r>
            <a:r>
              <a:rPr lang="en-US" sz="1600" dirty="0" err="1">
                <a:latin typeface="Berlin Sans FB" panose="020E0602020502020306" pitchFamily="34" charset="0"/>
              </a:rPr>
              <a:t>lapangan</a:t>
            </a:r>
            <a:r>
              <a:rPr lang="en-US" sz="1600" dirty="0">
                <a:latin typeface="Berlin Sans FB" panose="020E0602020502020306" pitchFamily="34" charset="0"/>
              </a:rPr>
              <a:t>. </a:t>
            </a:r>
          </a:p>
          <a:p>
            <a:pPr marL="804863" indent="-342900" algn="just">
              <a:spcBef>
                <a:spcPct val="0"/>
              </a:spcBef>
              <a:spcAft>
                <a:spcPct val="50000"/>
              </a:spcAft>
              <a:buClrTx/>
              <a:buSzTx/>
              <a:buFont typeface="+mj-lt"/>
              <a:buAutoNum type="arabicParenR"/>
            </a:pPr>
            <a:endParaRPr lang="en-US" sz="1600" dirty="0" smtClean="0">
              <a:latin typeface="Berlin Sans FB" panose="020E0602020502020306" pitchFamily="34" charset="0"/>
            </a:endParaRPr>
          </a:p>
        </p:txBody>
      </p:sp>
    </p:spTree>
    <p:extLst>
      <p:ext uri="{BB962C8B-B14F-4D97-AF65-F5344CB8AC3E}">
        <p14:creationId xmlns:p14="http://schemas.microsoft.com/office/powerpoint/2010/main" val="41373764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6" fill="hold" nodeType="with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strips(downRight)">
                                      <p:cBhvr>
                                        <p:cTn id="7" dur="1000"/>
                                        <p:tgtEl>
                                          <p:spTgt spid="7">
                                            <p:txEl>
                                              <p:pRg st="0" end="0"/>
                                            </p:txEl>
                                          </p:spTgt>
                                        </p:tgtEl>
                                      </p:cBhvr>
                                    </p:animEffect>
                                  </p:childTnLst>
                                </p:cTn>
                              </p:par>
                              <p:par>
                                <p:cTn id="8" presetID="18" presetClass="entr" presetSubtype="6" fill="hold" nodeType="withEffect">
                                  <p:stCondLst>
                                    <p:cond delay="0"/>
                                  </p:stCondLst>
                                  <p:childTnLst>
                                    <p:set>
                                      <p:cBhvr>
                                        <p:cTn id="9" dur="1" fill="hold">
                                          <p:stCondLst>
                                            <p:cond delay="0"/>
                                          </p:stCondLst>
                                        </p:cTn>
                                        <p:tgtEl>
                                          <p:spTgt spid="8">
                                            <p:txEl>
                                              <p:pRg st="0" end="0"/>
                                            </p:txEl>
                                          </p:spTgt>
                                        </p:tgtEl>
                                        <p:attrNameLst>
                                          <p:attrName>style.visibility</p:attrName>
                                        </p:attrNameLst>
                                      </p:cBhvr>
                                      <p:to>
                                        <p:strVal val="visible"/>
                                      </p:to>
                                    </p:set>
                                    <p:animEffect transition="in" filter="strips(downRight)">
                                      <p:cBhvr>
                                        <p:cTn id="10" dur="1000"/>
                                        <p:tgtEl>
                                          <p:spTgt spid="8">
                                            <p:txEl>
                                              <p:pRg st="0" end="0"/>
                                            </p:txEl>
                                          </p:spTgt>
                                        </p:tgtEl>
                                      </p:cBhvr>
                                    </p:animEffect>
                                  </p:childTnLst>
                                </p:cTn>
                              </p:par>
                              <p:par>
                                <p:cTn id="11" presetID="18" presetClass="entr" presetSubtype="6" fill="hold" nodeType="withEffect">
                                  <p:stCondLst>
                                    <p:cond delay="0"/>
                                  </p:stCondLst>
                                  <p:childTnLst>
                                    <p:set>
                                      <p:cBhvr>
                                        <p:cTn id="12" dur="1" fill="hold">
                                          <p:stCondLst>
                                            <p:cond delay="0"/>
                                          </p:stCondLst>
                                        </p:cTn>
                                        <p:tgtEl>
                                          <p:spTgt spid="8">
                                            <p:txEl>
                                              <p:pRg st="1" end="1"/>
                                            </p:txEl>
                                          </p:spTgt>
                                        </p:tgtEl>
                                        <p:attrNameLst>
                                          <p:attrName>style.visibility</p:attrName>
                                        </p:attrNameLst>
                                      </p:cBhvr>
                                      <p:to>
                                        <p:strVal val="visible"/>
                                      </p:to>
                                    </p:set>
                                    <p:animEffect transition="in" filter="strips(downRight)">
                                      <p:cBhvr>
                                        <p:cTn id="13" dur="1000"/>
                                        <p:tgtEl>
                                          <p:spTgt spid="8">
                                            <p:txEl>
                                              <p:pRg st="1" end="1"/>
                                            </p:txEl>
                                          </p:spTgt>
                                        </p:tgtEl>
                                      </p:cBhvr>
                                    </p:animEffect>
                                  </p:childTnLst>
                                </p:cTn>
                              </p:par>
                              <p:par>
                                <p:cTn id="14" presetID="18" presetClass="entr" presetSubtype="6" fill="hold" nodeType="withEffect">
                                  <p:stCondLst>
                                    <p:cond delay="0"/>
                                  </p:stCondLst>
                                  <p:childTnLst>
                                    <p:set>
                                      <p:cBhvr>
                                        <p:cTn id="15" dur="1" fill="hold">
                                          <p:stCondLst>
                                            <p:cond delay="0"/>
                                          </p:stCondLst>
                                        </p:cTn>
                                        <p:tgtEl>
                                          <p:spTgt spid="8">
                                            <p:txEl>
                                              <p:pRg st="2" end="2"/>
                                            </p:txEl>
                                          </p:spTgt>
                                        </p:tgtEl>
                                        <p:attrNameLst>
                                          <p:attrName>style.visibility</p:attrName>
                                        </p:attrNameLst>
                                      </p:cBhvr>
                                      <p:to>
                                        <p:strVal val="visible"/>
                                      </p:to>
                                    </p:set>
                                    <p:animEffect transition="in" filter="strips(downRight)">
                                      <p:cBhvr>
                                        <p:cTn id="16" dur="1000"/>
                                        <p:tgtEl>
                                          <p:spTgt spid="8">
                                            <p:txEl>
                                              <p:pRg st="2" end="2"/>
                                            </p:txEl>
                                          </p:spTgt>
                                        </p:tgtEl>
                                      </p:cBhvr>
                                    </p:animEffect>
                                  </p:childTnLst>
                                </p:cTn>
                              </p:par>
                              <p:par>
                                <p:cTn id="17" presetID="18" presetClass="entr" presetSubtype="6" fill="hold" nodeType="withEffect">
                                  <p:stCondLst>
                                    <p:cond delay="0"/>
                                  </p:stCondLst>
                                  <p:childTnLst>
                                    <p:set>
                                      <p:cBhvr>
                                        <p:cTn id="18" dur="1" fill="hold">
                                          <p:stCondLst>
                                            <p:cond delay="0"/>
                                          </p:stCondLst>
                                        </p:cTn>
                                        <p:tgtEl>
                                          <p:spTgt spid="8">
                                            <p:txEl>
                                              <p:pRg st="3" end="3"/>
                                            </p:txEl>
                                          </p:spTgt>
                                        </p:tgtEl>
                                        <p:attrNameLst>
                                          <p:attrName>style.visibility</p:attrName>
                                        </p:attrNameLst>
                                      </p:cBhvr>
                                      <p:to>
                                        <p:strVal val="visible"/>
                                      </p:to>
                                    </p:set>
                                    <p:animEffect transition="in" filter="strips(downRight)">
                                      <p:cBhvr>
                                        <p:cTn id="19" dur="1000"/>
                                        <p:tgtEl>
                                          <p:spTgt spid="8">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381000"/>
            <a:ext cx="8534400" cy="758952"/>
          </a:xfrm>
        </p:spPr>
        <p:txBody>
          <a:bodyPr>
            <a:noAutofit/>
          </a:bodyPr>
          <a:lstStyle/>
          <a:p>
            <a:r>
              <a:rPr lang="fi-FI" sz="2600" kern="10" dirty="0" smtClean="0">
                <a:ln w="3175">
                  <a:solidFill>
                    <a:schemeClr val="tx1"/>
                  </a:solidFill>
                  <a:round/>
                  <a:headEnd/>
                  <a:tailEnd/>
                </a:ln>
                <a:solidFill>
                  <a:srgbClr val="FF0000"/>
                </a:solidFill>
                <a:effectLst>
                  <a:outerShdw blurRad="38100" dist="25400" dir="5400000" algn="ctr" rotWithShape="0">
                    <a:srgbClr val="6E747A">
                      <a:alpha val="42998"/>
                    </a:srgbClr>
                  </a:outerShdw>
                </a:effectLst>
                <a:latin typeface="Arial Black" panose="020B0A04020102020204" pitchFamily="34" charset="0"/>
              </a:rPr>
              <a:t>MEKANISME</a:t>
            </a:r>
            <a:r>
              <a:rPr lang="id-ID" sz="2600" kern="10" dirty="0" smtClean="0">
                <a:ln w="3175">
                  <a:solidFill>
                    <a:schemeClr val="tx1"/>
                  </a:solidFill>
                  <a:round/>
                  <a:headEnd/>
                  <a:tailEnd/>
                </a:ln>
                <a:solidFill>
                  <a:srgbClr val="FF0000"/>
                </a:solidFill>
                <a:effectLst>
                  <a:outerShdw blurRad="38100" dist="25400" dir="5400000" algn="ctr" rotWithShape="0">
                    <a:srgbClr val="6E747A">
                      <a:alpha val="42998"/>
                    </a:srgbClr>
                  </a:outerShdw>
                </a:effectLst>
                <a:latin typeface="Arial Black" panose="020B0A04020102020204" pitchFamily="34" charset="0"/>
              </a:rPr>
              <a:t> </a:t>
            </a:r>
            <a:r>
              <a:rPr lang="fi-FI" sz="2600" kern="10" dirty="0" smtClean="0">
                <a:ln w="3175">
                  <a:solidFill>
                    <a:schemeClr val="tx1"/>
                  </a:solidFill>
                  <a:round/>
                  <a:headEnd/>
                  <a:tailEnd/>
                </a:ln>
                <a:solidFill>
                  <a:srgbClr val="FF0000"/>
                </a:solidFill>
                <a:effectLst>
                  <a:outerShdw blurRad="38100" dist="25400" dir="5400000" algn="ctr" rotWithShape="0">
                    <a:srgbClr val="6E747A">
                      <a:alpha val="42998"/>
                    </a:srgbClr>
                  </a:outerShdw>
                </a:effectLst>
                <a:latin typeface="Arial Black" panose="020B0A04020102020204" pitchFamily="34" charset="0"/>
              </a:rPr>
              <a:t>SINERGITAS  </a:t>
            </a:r>
            <a:r>
              <a:rPr lang="fi-FI" sz="2600" kern="10" dirty="0">
                <a:ln w="3175">
                  <a:solidFill>
                    <a:schemeClr val="tx1"/>
                  </a:solidFill>
                  <a:round/>
                  <a:headEnd/>
                  <a:tailEnd/>
                </a:ln>
                <a:solidFill>
                  <a:srgbClr val="FF0000"/>
                </a:solidFill>
                <a:effectLst>
                  <a:outerShdw blurRad="38100" dist="25400" dir="5400000" algn="ctr" rotWithShape="0">
                    <a:srgbClr val="6E747A">
                      <a:alpha val="42998"/>
                    </a:srgbClr>
                  </a:outerShdw>
                </a:effectLst>
                <a:latin typeface="Arial Black" panose="020B0A04020102020204" pitchFamily="34" charset="0"/>
              </a:rPr>
              <a:t>DAN PELAYANAN KELUHAN/MASUKAN MASYARAKAT</a:t>
            </a:r>
            <a:endParaRPr lang="en-US" sz="2600" kern="10" dirty="0">
              <a:ln w="3175">
                <a:solidFill>
                  <a:schemeClr val="tx1"/>
                </a:solidFill>
                <a:round/>
                <a:headEnd/>
                <a:tailEnd/>
              </a:ln>
              <a:solidFill>
                <a:srgbClr val="FF0000"/>
              </a:solidFill>
              <a:effectLst>
                <a:outerShdw blurRad="38100" dist="25400" dir="5400000" algn="ctr" rotWithShape="0">
                  <a:srgbClr val="6E747A">
                    <a:alpha val="42998"/>
                  </a:srgbClr>
                </a:outerShdw>
              </a:effectLst>
              <a:latin typeface="Arial Black" panose="020B0A04020102020204" pitchFamily="34" charset="0"/>
            </a:endParaRPr>
          </a:p>
        </p:txBody>
      </p:sp>
      <p:sp>
        <p:nvSpPr>
          <p:cNvPr id="8" name="Text Box 6"/>
          <p:cNvSpPr txBox="1">
            <a:spLocks noChangeArrowheads="1"/>
          </p:cNvSpPr>
          <p:nvPr/>
        </p:nvSpPr>
        <p:spPr bwMode="auto">
          <a:xfrm>
            <a:off x="332459" y="1295400"/>
            <a:ext cx="8534400" cy="5224507"/>
          </a:xfrm>
          <a:prstGeom prst="rect">
            <a:avLst/>
          </a:prstGeom>
          <a:noFill/>
          <a:ln w="9525">
            <a:noFill/>
            <a:miter lim="800000"/>
            <a:headEnd/>
            <a:tailEnd/>
          </a:ln>
          <a:effectLst>
            <a:outerShdw dist="35921" dir="2700000" algn="ctr" rotWithShape="0">
              <a:schemeClr val="bg2"/>
            </a:outerShdw>
          </a:effectLst>
        </p:spPr>
        <p:txBody>
          <a:bodyPr>
            <a:spAutoFit/>
          </a:bodyPr>
          <a:lstStyle/>
          <a:p>
            <a:pPr marL="438150" indent="-342900">
              <a:spcBef>
                <a:spcPct val="0"/>
              </a:spcBef>
              <a:spcAft>
                <a:spcPct val="50000"/>
              </a:spcAft>
              <a:buClrTx/>
              <a:buSzTx/>
              <a:buFont typeface="+mj-lt"/>
              <a:buAutoNum type="alphaLcPeriod" startAt="2"/>
            </a:pPr>
            <a:r>
              <a:rPr lang="en-US" sz="2300" dirty="0" err="1" smtClean="0"/>
              <a:t>Siapapun</a:t>
            </a:r>
            <a:r>
              <a:rPr lang="en-US" sz="2300" dirty="0" smtClean="0"/>
              <a:t> </a:t>
            </a:r>
            <a:r>
              <a:rPr lang="en-US" sz="2300" dirty="0" err="1" smtClean="0"/>
              <a:t>boleh</a:t>
            </a:r>
            <a:r>
              <a:rPr lang="en-US" sz="2300" dirty="0" smtClean="0"/>
              <a:t> </a:t>
            </a:r>
            <a:r>
              <a:rPr lang="en-US" sz="2300" dirty="0" err="1" smtClean="0"/>
              <a:t>menyampaikan</a:t>
            </a:r>
            <a:r>
              <a:rPr lang="en-US" sz="2300" dirty="0" smtClean="0"/>
              <a:t> </a:t>
            </a:r>
            <a:r>
              <a:rPr lang="en-US" sz="2300" dirty="0" err="1" smtClean="0"/>
              <a:t>Keluhan</a:t>
            </a:r>
            <a:endParaRPr lang="en-US" sz="2300" dirty="0" smtClean="0"/>
          </a:p>
          <a:p>
            <a:pPr marL="450850"/>
            <a:r>
              <a:rPr lang="en-US" sz="2300" dirty="0" err="1" smtClean="0"/>
              <a:t>Meskipun</a:t>
            </a:r>
            <a:r>
              <a:rPr lang="en-US" sz="2300" dirty="0" smtClean="0"/>
              <a:t> </a:t>
            </a:r>
            <a:r>
              <a:rPr lang="en-US" sz="2300" dirty="0" err="1" smtClean="0"/>
              <a:t>keluhan</a:t>
            </a:r>
            <a:r>
              <a:rPr lang="en-US" sz="2300" dirty="0" smtClean="0"/>
              <a:t>  </a:t>
            </a:r>
            <a:r>
              <a:rPr lang="en-US" sz="2300" dirty="0" err="1" smtClean="0"/>
              <a:t>umumnya</a:t>
            </a:r>
            <a:r>
              <a:rPr lang="en-US" sz="2300" dirty="0" smtClean="0"/>
              <a:t>  </a:t>
            </a:r>
            <a:r>
              <a:rPr lang="en-US" sz="2300" dirty="0" err="1" smtClean="0"/>
              <a:t>akan</a:t>
            </a:r>
            <a:r>
              <a:rPr lang="en-US" sz="2300" dirty="0" smtClean="0"/>
              <a:t>  </a:t>
            </a:r>
            <a:r>
              <a:rPr lang="en-US" sz="2300" dirty="0" err="1" smtClean="0"/>
              <a:t>datang</a:t>
            </a:r>
            <a:r>
              <a:rPr lang="en-US" sz="2300" dirty="0" smtClean="0"/>
              <a:t> </a:t>
            </a:r>
            <a:r>
              <a:rPr lang="en-US" sz="2300" dirty="0" err="1" smtClean="0"/>
              <a:t>dari</a:t>
            </a:r>
            <a:r>
              <a:rPr lang="en-US" sz="2300" dirty="0" smtClean="0"/>
              <a:t> </a:t>
            </a:r>
            <a:r>
              <a:rPr lang="en-US" sz="2300" dirty="0" err="1" smtClean="0"/>
              <a:t>masyarakat</a:t>
            </a:r>
            <a:r>
              <a:rPr lang="en-US" sz="2300" dirty="0" smtClean="0"/>
              <a:t>, </a:t>
            </a:r>
            <a:r>
              <a:rPr lang="en-US" sz="2300" dirty="0" err="1" smtClean="0"/>
              <a:t>beberapa</a:t>
            </a:r>
            <a:r>
              <a:rPr lang="en-US" sz="2300" dirty="0" smtClean="0"/>
              <a:t> </a:t>
            </a:r>
            <a:r>
              <a:rPr lang="en-US" sz="2300" dirty="0" err="1" smtClean="0"/>
              <a:t>keluhan</a:t>
            </a:r>
            <a:r>
              <a:rPr lang="en-US" sz="2300" dirty="0" smtClean="0"/>
              <a:t> </a:t>
            </a:r>
            <a:r>
              <a:rPr lang="en-US" sz="2300" dirty="0" err="1" smtClean="0"/>
              <a:t>mungkin</a:t>
            </a:r>
            <a:r>
              <a:rPr lang="en-US" sz="2300" dirty="0" smtClean="0"/>
              <a:t> </a:t>
            </a:r>
            <a:r>
              <a:rPr lang="en-US" sz="2300" dirty="0" err="1" smtClean="0"/>
              <a:t>juga</a:t>
            </a:r>
            <a:r>
              <a:rPr lang="en-US" sz="2300" dirty="0" smtClean="0"/>
              <a:t> </a:t>
            </a:r>
            <a:r>
              <a:rPr lang="en-US" sz="2300" dirty="0" err="1" smtClean="0"/>
              <a:t>berasal</a:t>
            </a:r>
            <a:r>
              <a:rPr lang="en-US" sz="2300" dirty="0" smtClean="0"/>
              <a:t> </a:t>
            </a:r>
            <a:r>
              <a:rPr lang="en-US" sz="2300" dirty="0" err="1" smtClean="0"/>
              <a:t>dari</a:t>
            </a:r>
            <a:r>
              <a:rPr lang="en-US" sz="2300" dirty="0" smtClean="0"/>
              <a:t> </a:t>
            </a:r>
            <a:r>
              <a:rPr lang="en-US" sz="2300" dirty="0" err="1" smtClean="0"/>
              <a:t>kontraktor</a:t>
            </a:r>
            <a:r>
              <a:rPr lang="en-US" sz="2300" dirty="0" smtClean="0"/>
              <a:t> </a:t>
            </a:r>
            <a:r>
              <a:rPr lang="en-US" sz="2300" dirty="0" err="1" smtClean="0"/>
              <a:t>atau</a:t>
            </a:r>
            <a:r>
              <a:rPr lang="en-US" sz="2300" dirty="0" smtClean="0"/>
              <a:t> </a:t>
            </a:r>
            <a:r>
              <a:rPr lang="en-US" sz="2300" dirty="0" err="1" smtClean="0"/>
              <a:t>konsultan</a:t>
            </a:r>
            <a:r>
              <a:rPr lang="en-US" sz="2300" dirty="0" smtClean="0"/>
              <a:t> </a:t>
            </a:r>
            <a:r>
              <a:rPr lang="en-US" sz="2300" dirty="0" err="1" smtClean="0"/>
              <a:t>supervisi</a:t>
            </a:r>
            <a:r>
              <a:rPr lang="en-US" sz="2300" dirty="0" smtClean="0"/>
              <a:t>. </a:t>
            </a:r>
            <a:r>
              <a:rPr lang="en-US" sz="2300" dirty="0" err="1" smtClean="0"/>
              <a:t>Supervisi</a:t>
            </a:r>
            <a:endParaRPr lang="en-US" sz="2300" dirty="0" smtClean="0"/>
          </a:p>
          <a:p>
            <a:pPr marL="450850"/>
            <a:endParaRPr lang="en-US" sz="1600" dirty="0" smtClean="0"/>
          </a:p>
          <a:p>
            <a:pPr marL="342900" indent="-342900">
              <a:buFont typeface="+mj-lt"/>
              <a:buAutoNum type="alphaLcPeriod" startAt="3"/>
            </a:pPr>
            <a:r>
              <a:rPr lang="en-US" sz="2300" dirty="0" err="1" smtClean="0"/>
              <a:t>Keluhan</a:t>
            </a:r>
            <a:r>
              <a:rPr lang="en-US" sz="2300" dirty="0" smtClean="0"/>
              <a:t> yang valid</a:t>
            </a:r>
          </a:p>
          <a:p>
            <a:pPr marL="723900" indent="-342900">
              <a:buFont typeface="+mj-lt"/>
              <a:buAutoNum type="arabicParenR"/>
            </a:pPr>
            <a:r>
              <a:rPr lang="en-US" sz="2300" dirty="0" smtClean="0"/>
              <a:t>Nama </a:t>
            </a:r>
            <a:r>
              <a:rPr lang="en-US" sz="2300" dirty="0" err="1" smtClean="0"/>
              <a:t>lengkap</a:t>
            </a:r>
            <a:r>
              <a:rPr lang="en-US" sz="2300" dirty="0" smtClean="0"/>
              <a:t>, </a:t>
            </a:r>
            <a:r>
              <a:rPr lang="en-US" sz="2300" dirty="0" err="1" smtClean="0"/>
              <a:t>rincian</a:t>
            </a:r>
            <a:r>
              <a:rPr lang="en-US" sz="2300" dirty="0" smtClean="0"/>
              <a:t> </a:t>
            </a:r>
            <a:r>
              <a:rPr lang="en-US" sz="2300" dirty="0" err="1" smtClean="0"/>
              <a:t>alamat</a:t>
            </a:r>
            <a:r>
              <a:rPr lang="en-US" sz="2300" dirty="0" smtClean="0"/>
              <a:t>, </a:t>
            </a:r>
            <a:r>
              <a:rPr lang="en-US" sz="2300" dirty="0" err="1" smtClean="0"/>
              <a:t>dan</a:t>
            </a:r>
            <a:r>
              <a:rPr lang="en-US" sz="2300" dirty="0" smtClean="0"/>
              <a:t> </a:t>
            </a:r>
            <a:r>
              <a:rPr lang="en-US" sz="2300" dirty="0" err="1" smtClean="0"/>
              <a:t>nomor</a:t>
            </a:r>
            <a:r>
              <a:rPr lang="en-US" sz="2300" dirty="0" smtClean="0"/>
              <a:t> </a:t>
            </a:r>
            <a:r>
              <a:rPr lang="en-US" sz="2300" dirty="0" err="1" smtClean="0"/>
              <a:t>kontak</a:t>
            </a:r>
            <a:r>
              <a:rPr lang="en-US" sz="2300" dirty="0" smtClean="0"/>
              <a:t> </a:t>
            </a:r>
            <a:r>
              <a:rPr lang="en-US" sz="2300" dirty="0" err="1" smtClean="0"/>
              <a:t>dari</a:t>
            </a:r>
            <a:r>
              <a:rPr lang="en-US" sz="2300" dirty="0" smtClean="0"/>
              <a:t> </a:t>
            </a:r>
            <a:r>
              <a:rPr lang="en-US" sz="2300" dirty="0" err="1" smtClean="0"/>
              <a:t>individu</a:t>
            </a:r>
            <a:r>
              <a:rPr lang="en-US" sz="2300" dirty="0" smtClean="0"/>
              <a:t> </a:t>
            </a:r>
            <a:r>
              <a:rPr lang="en-US" sz="2300" dirty="0" err="1" smtClean="0"/>
              <a:t>atau</a:t>
            </a:r>
            <a:r>
              <a:rPr lang="en-US" sz="2300" dirty="0" smtClean="0"/>
              <a:t> </a:t>
            </a:r>
            <a:r>
              <a:rPr lang="en-US" sz="2300" dirty="0" err="1" smtClean="0"/>
              <a:t>organisasi</a:t>
            </a:r>
            <a:r>
              <a:rPr lang="en-US" sz="2300" dirty="0" smtClean="0"/>
              <a:t> yang </a:t>
            </a:r>
            <a:r>
              <a:rPr lang="en-US" sz="2300" dirty="0" err="1" smtClean="0"/>
              <a:t>mengajukan</a:t>
            </a:r>
            <a:r>
              <a:rPr lang="en-US" sz="2300" dirty="0" smtClean="0"/>
              <a:t> </a:t>
            </a:r>
            <a:r>
              <a:rPr lang="en-US" sz="2300" dirty="0" err="1" smtClean="0"/>
              <a:t>pengaduan</a:t>
            </a:r>
            <a:r>
              <a:rPr lang="en-US" sz="2300" dirty="0" smtClean="0"/>
              <a:t> </a:t>
            </a:r>
            <a:r>
              <a:rPr lang="en-US" sz="2300" dirty="0" err="1" smtClean="0"/>
              <a:t>harus</a:t>
            </a:r>
            <a:r>
              <a:rPr lang="en-US" sz="2300" dirty="0" smtClean="0"/>
              <a:t> </a:t>
            </a:r>
            <a:r>
              <a:rPr lang="en-US" sz="2300" dirty="0" err="1" smtClean="0"/>
              <a:t>dicatat</a:t>
            </a:r>
            <a:r>
              <a:rPr lang="en-US" sz="2300" dirty="0" smtClean="0"/>
              <a:t>.</a:t>
            </a:r>
          </a:p>
          <a:p>
            <a:pPr marL="723900" indent="-342900">
              <a:buFont typeface="+mj-lt"/>
              <a:buAutoNum type="arabicParenR"/>
            </a:pPr>
            <a:r>
              <a:rPr lang="en-US" sz="2300" dirty="0" err="1" smtClean="0"/>
              <a:t>Penjelasan</a:t>
            </a:r>
            <a:r>
              <a:rPr lang="en-US" sz="2300" dirty="0" smtClean="0"/>
              <a:t>    </a:t>
            </a:r>
            <a:r>
              <a:rPr lang="en-US" sz="2300" dirty="0" err="1" smtClean="0"/>
              <a:t>lengkap</a:t>
            </a:r>
            <a:r>
              <a:rPr lang="en-US" sz="2300" dirty="0" smtClean="0"/>
              <a:t>    </a:t>
            </a:r>
            <a:r>
              <a:rPr lang="en-US" sz="2300" dirty="0" err="1" smtClean="0"/>
              <a:t>pengaduan</a:t>
            </a:r>
            <a:r>
              <a:rPr lang="en-US" sz="2300" dirty="0" smtClean="0"/>
              <a:t>    </a:t>
            </a:r>
            <a:r>
              <a:rPr lang="en-US" sz="2300" dirty="0" err="1" smtClean="0"/>
              <a:t>harus</a:t>
            </a:r>
            <a:r>
              <a:rPr lang="en-US" sz="2300" dirty="0" smtClean="0"/>
              <a:t> </a:t>
            </a:r>
            <a:r>
              <a:rPr lang="en-US" sz="2300" dirty="0" err="1" smtClean="0"/>
              <a:t>disediakan</a:t>
            </a:r>
            <a:r>
              <a:rPr lang="en-US" sz="2300" dirty="0" smtClean="0"/>
              <a:t>, </a:t>
            </a:r>
            <a:r>
              <a:rPr lang="en-US" sz="2300" dirty="0" err="1" smtClean="0"/>
              <a:t>termasuk</a:t>
            </a:r>
            <a:r>
              <a:rPr lang="en-US" sz="2300" dirty="0" smtClean="0"/>
              <a:t> </a:t>
            </a:r>
            <a:r>
              <a:rPr lang="en-US" sz="2300" dirty="0" err="1" smtClean="0"/>
              <a:t>rincian</a:t>
            </a:r>
            <a:r>
              <a:rPr lang="en-US" sz="2300" dirty="0" smtClean="0"/>
              <a:t> </a:t>
            </a:r>
            <a:r>
              <a:rPr lang="en-US" sz="2300" dirty="0" err="1" smtClean="0"/>
              <a:t>lokasi</a:t>
            </a:r>
            <a:r>
              <a:rPr lang="en-US" sz="2300" dirty="0" smtClean="0"/>
              <a:t>, </a:t>
            </a:r>
            <a:r>
              <a:rPr lang="en-US" sz="2300" dirty="0" err="1" smtClean="0"/>
              <a:t>sifat</a:t>
            </a:r>
            <a:r>
              <a:rPr lang="en-US" sz="2300" dirty="0" smtClean="0"/>
              <a:t> </a:t>
            </a:r>
            <a:r>
              <a:rPr lang="en-US" sz="2300" dirty="0" err="1" smtClean="0"/>
              <a:t>masalah</a:t>
            </a:r>
            <a:r>
              <a:rPr lang="en-US" sz="2300" dirty="0" smtClean="0"/>
              <a:t> </a:t>
            </a:r>
            <a:r>
              <a:rPr lang="en-US" sz="2300" dirty="0" err="1" smtClean="0"/>
              <a:t>dan</a:t>
            </a:r>
            <a:r>
              <a:rPr lang="en-US" sz="2300" dirty="0" smtClean="0"/>
              <a:t> </a:t>
            </a:r>
            <a:r>
              <a:rPr lang="en-US" sz="2300" dirty="0" err="1" smtClean="0"/>
              <a:t>proyek</a:t>
            </a:r>
            <a:r>
              <a:rPr lang="en-US" sz="2300" dirty="0" smtClean="0"/>
              <a:t> yang </a:t>
            </a:r>
            <a:r>
              <a:rPr lang="en-US" sz="2300" dirty="0" err="1" smtClean="0"/>
              <a:t>berkaitan</a:t>
            </a:r>
            <a:r>
              <a:rPr lang="en-US" sz="2300" dirty="0" smtClean="0"/>
              <a:t> </a:t>
            </a:r>
            <a:r>
              <a:rPr lang="en-US" sz="2300" dirty="0" err="1" smtClean="0"/>
              <a:t>dengan</a:t>
            </a:r>
            <a:r>
              <a:rPr lang="en-US" sz="2300" dirty="0" smtClean="0"/>
              <a:t> </a:t>
            </a:r>
            <a:r>
              <a:rPr lang="en-US" sz="2300" dirty="0" err="1" smtClean="0"/>
              <a:t>itu</a:t>
            </a:r>
            <a:r>
              <a:rPr lang="en-US" sz="2300" dirty="0" smtClean="0"/>
              <a:t> (</a:t>
            </a:r>
            <a:r>
              <a:rPr lang="en-US" sz="2300" dirty="0" err="1" smtClean="0"/>
              <a:t>detil</a:t>
            </a:r>
            <a:r>
              <a:rPr lang="en-US" sz="2300" dirty="0" smtClean="0"/>
              <a:t> </a:t>
            </a:r>
            <a:r>
              <a:rPr lang="en-US" sz="2300" dirty="0" err="1" smtClean="0"/>
              <a:t>ini</a:t>
            </a:r>
            <a:r>
              <a:rPr lang="en-US" sz="2300" dirty="0" smtClean="0"/>
              <a:t> </a:t>
            </a:r>
            <a:r>
              <a:rPr lang="en-US" sz="2300" dirty="0" err="1" smtClean="0"/>
              <a:t>bisa</a:t>
            </a:r>
            <a:r>
              <a:rPr lang="en-US" sz="2300" dirty="0" smtClean="0"/>
              <a:t> </a:t>
            </a:r>
            <a:r>
              <a:rPr lang="en-US" sz="2300" dirty="0" err="1" smtClean="0"/>
              <a:t>diambil</a:t>
            </a:r>
            <a:r>
              <a:rPr lang="en-US" sz="2300" dirty="0" smtClean="0"/>
              <a:t> </a:t>
            </a:r>
            <a:r>
              <a:rPr lang="en-US" sz="2300" dirty="0" err="1" smtClean="0"/>
              <a:t>dari</a:t>
            </a:r>
            <a:r>
              <a:rPr lang="en-US" sz="2300" dirty="0" smtClean="0"/>
              <a:t> </a:t>
            </a:r>
            <a:r>
              <a:rPr lang="en-US" sz="2300" dirty="0" err="1" smtClean="0"/>
              <a:t>papan</a:t>
            </a:r>
            <a:r>
              <a:rPr lang="en-US" sz="2300" dirty="0" smtClean="0"/>
              <a:t> </a:t>
            </a:r>
            <a:r>
              <a:rPr lang="en-US" sz="2300" dirty="0" err="1" smtClean="0"/>
              <a:t>proyek</a:t>
            </a:r>
            <a:r>
              <a:rPr lang="en-US" sz="2300" dirty="0" smtClean="0"/>
              <a:t> di </a:t>
            </a:r>
            <a:r>
              <a:rPr lang="en-US" sz="2300" dirty="0" err="1" smtClean="0"/>
              <a:t>lapangan</a:t>
            </a:r>
            <a:r>
              <a:rPr lang="en-US" sz="2300" dirty="0" smtClean="0"/>
              <a:t> </a:t>
            </a:r>
            <a:r>
              <a:rPr lang="en-US" sz="2300" dirty="0" err="1" smtClean="0"/>
              <a:t>atau</a:t>
            </a:r>
            <a:r>
              <a:rPr lang="en-US" sz="2300" dirty="0" smtClean="0"/>
              <a:t> </a:t>
            </a:r>
            <a:r>
              <a:rPr lang="en-US" sz="2300" dirty="0" err="1" smtClean="0"/>
              <a:t>kantor</a:t>
            </a:r>
            <a:r>
              <a:rPr lang="en-US" sz="2300" dirty="0" smtClean="0"/>
              <a:t> </a:t>
            </a:r>
            <a:r>
              <a:rPr lang="en-US" sz="2300" dirty="0" err="1" smtClean="0"/>
              <a:t>kecamatan</a:t>
            </a:r>
            <a:r>
              <a:rPr lang="en-US" sz="2300" dirty="0" smtClean="0"/>
              <a:t> yang </a:t>
            </a:r>
            <a:r>
              <a:rPr lang="en-US" sz="2300" dirty="0" err="1" smtClean="0"/>
              <a:t>bersangkutan</a:t>
            </a:r>
            <a:r>
              <a:rPr lang="en-US" sz="2300" dirty="0" smtClean="0"/>
              <a:t>)</a:t>
            </a:r>
          </a:p>
        </p:txBody>
      </p:sp>
    </p:spTree>
    <p:extLst>
      <p:ext uri="{BB962C8B-B14F-4D97-AF65-F5344CB8AC3E}">
        <p14:creationId xmlns:p14="http://schemas.microsoft.com/office/powerpoint/2010/main" val="9207352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6" fill="hold" nodeType="with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strips(downRight)">
                                      <p:cBhvr>
                                        <p:cTn id="7" dur="1000"/>
                                        <p:tgtEl>
                                          <p:spTgt spid="8">
                                            <p:txEl>
                                              <p:pRg st="0" end="0"/>
                                            </p:txEl>
                                          </p:spTgt>
                                        </p:tgtEl>
                                      </p:cBhvr>
                                    </p:animEffect>
                                  </p:childTnLst>
                                </p:cTn>
                              </p:par>
                              <p:par>
                                <p:cTn id="8" presetID="18" presetClass="entr" presetSubtype="6" fill="hold" nodeType="withEffect">
                                  <p:stCondLst>
                                    <p:cond delay="0"/>
                                  </p:stCondLst>
                                  <p:childTnLst>
                                    <p:set>
                                      <p:cBhvr>
                                        <p:cTn id="9" dur="1" fill="hold">
                                          <p:stCondLst>
                                            <p:cond delay="0"/>
                                          </p:stCondLst>
                                        </p:cTn>
                                        <p:tgtEl>
                                          <p:spTgt spid="8">
                                            <p:txEl>
                                              <p:pRg st="1" end="1"/>
                                            </p:txEl>
                                          </p:spTgt>
                                        </p:tgtEl>
                                        <p:attrNameLst>
                                          <p:attrName>style.visibility</p:attrName>
                                        </p:attrNameLst>
                                      </p:cBhvr>
                                      <p:to>
                                        <p:strVal val="visible"/>
                                      </p:to>
                                    </p:set>
                                    <p:animEffect transition="in" filter="strips(downRight)">
                                      <p:cBhvr>
                                        <p:cTn id="10" dur="1000"/>
                                        <p:tgtEl>
                                          <p:spTgt spid="8">
                                            <p:txEl>
                                              <p:pRg st="1" end="1"/>
                                            </p:txEl>
                                          </p:spTgt>
                                        </p:tgtEl>
                                      </p:cBhvr>
                                    </p:animEffect>
                                  </p:childTnLst>
                                </p:cTn>
                              </p:par>
                              <p:par>
                                <p:cTn id="11" presetID="18" presetClass="entr" presetSubtype="6" fill="hold" nodeType="withEffect">
                                  <p:stCondLst>
                                    <p:cond delay="0"/>
                                  </p:stCondLst>
                                  <p:childTnLst>
                                    <p:set>
                                      <p:cBhvr>
                                        <p:cTn id="12" dur="1" fill="hold">
                                          <p:stCondLst>
                                            <p:cond delay="0"/>
                                          </p:stCondLst>
                                        </p:cTn>
                                        <p:tgtEl>
                                          <p:spTgt spid="8">
                                            <p:txEl>
                                              <p:pRg st="3" end="3"/>
                                            </p:txEl>
                                          </p:spTgt>
                                        </p:tgtEl>
                                        <p:attrNameLst>
                                          <p:attrName>style.visibility</p:attrName>
                                        </p:attrNameLst>
                                      </p:cBhvr>
                                      <p:to>
                                        <p:strVal val="visible"/>
                                      </p:to>
                                    </p:set>
                                    <p:animEffect transition="in" filter="strips(downRight)">
                                      <p:cBhvr>
                                        <p:cTn id="13" dur="1000"/>
                                        <p:tgtEl>
                                          <p:spTgt spid="8">
                                            <p:txEl>
                                              <p:pRg st="3" end="3"/>
                                            </p:txEl>
                                          </p:spTgt>
                                        </p:tgtEl>
                                      </p:cBhvr>
                                    </p:animEffect>
                                  </p:childTnLst>
                                </p:cTn>
                              </p:par>
                              <p:par>
                                <p:cTn id="14" presetID="18" presetClass="entr" presetSubtype="6" fill="hold" nodeType="withEffect">
                                  <p:stCondLst>
                                    <p:cond delay="0"/>
                                  </p:stCondLst>
                                  <p:childTnLst>
                                    <p:set>
                                      <p:cBhvr>
                                        <p:cTn id="15" dur="1" fill="hold">
                                          <p:stCondLst>
                                            <p:cond delay="0"/>
                                          </p:stCondLst>
                                        </p:cTn>
                                        <p:tgtEl>
                                          <p:spTgt spid="8">
                                            <p:txEl>
                                              <p:pRg st="4" end="4"/>
                                            </p:txEl>
                                          </p:spTgt>
                                        </p:tgtEl>
                                        <p:attrNameLst>
                                          <p:attrName>style.visibility</p:attrName>
                                        </p:attrNameLst>
                                      </p:cBhvr>
                                      <p:to>
                                        <p:strVal val="visible"/>
                                      </p:to>
                                    </p:set>
                                    <p:animEffect transition="in" filter="strips(downRight)">
                                      <p:cBhvr>
                                        <p:cTn id="16" dur="1000"/>
                                        <p:tgtEl>
                                          <p:spTgt spid="8">
                                            <p:txEl>
                                              <p:pRg st="4" end="4"/>
                                            </p:txEl>
                                          </p:spTgt>
                                        </p:tgtEl>
                                      </p:cBhvr>
                                    </p:animEffect>
                                  </p:childTnLst>
                                </p:cTn>
                              </p:par>
                              <p:par>
                                <p:cTn id="17" presetID="18" presetClass="entr" presetSubtype="6" fill="hold" nodeType="withEffect">
                                  <p:stCondLst>
                                    <p:cond delay="0"/>
                                  </p:stCondLst>
                                  <p:childTnLst>
                                    <p:set>
                                      <p:cBhvr>
                                        <p:cTn id="18" dur="1" fill="hold">
                                          <p:stCondLst>
                                            <p:cond delay="0"/>
                                          </p:stCondLst>
                                        </p:cTn>
                                        <p:tgtEl>
                                          <p:spTgt spid="8">
                                            <p:txEl>
                                              <p:pRg st="5" end="5"/>
                                            </p:txEl>
                                          </p:spTgt>
                                        </p:tgtEl>
                                        <p:attrNameLst>
                                          <p:attrName>style.visibility</p:attrName>
                                        </p:attrNameLst>
                                      </p:cBhvr>
                                      <p:to>
                                        <p:strVal val="visible"/>
                                      </p:to>
                                    </p:set>
                                    <p:animEffect transition="in" filter="strips(downRight)">
                                      <p:cBhvr>
                                        <p:cTn id="19" dur="1000"/>
                                        <p:tgtEl>
                                          <p:spTgt spid="8">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381000"/>
            <a:ext cx="8534400" cy="758952"/>
          </a:xfrm>
        </p:spPr>
        <p:txBody>
          <a:bodyPr>
            <a:noAutofit/>
          </a:bodyPr>
          <a:lstStyle/>
          <a:p>
            <a:r>
              <a:rPr lang="fi-FI" sz="2600" kern="10" dirty="0" smtClean="0">
                <a:ln w="3175">
                  <a:solidFill>
                    <a:schemeClr val="tx1"/>
                  </a:solidFill>
                  <a:round/>
                  <a:headEnd/>
                  <a:tailEnd/>
                </a:ln>
                <a:solidFill>
                  <a:srgbClr val="FF0000"/>
                </a:solidFill>
                <a:effectLst>
                  <a:outerShdw blurRad="38100" dist="25400" dir="5400000" algn="ctr" rotWithShape="0">
                    <a:srgbClr val="6E747A">
                      <a:alpha val="42998"/>
                    </a:srgbClr>
                  </a:outerShdw>
                </a:effectLst>
                <a:latin typeface="Arial Black" panose="020B0A04020102020204" pitchFamily="34" charset="0"/>
              </a:rPr>
              <a:t>MEKANISME</a:t>
            </a:r>
            <a:r>
              <a:rPr lang="id-ID" sz="2600" kern="10" dirty="0" smtClean="0">
                <a:ln w="3175">
                  <a:solidFill>
                    <a:schemeClr val="tx1"/>
                  </a:solidFill>
                  <a:round/>
                  <a:headEnd/>
                  <a:tailEnd/>
                </a:ln>
                <a:solidFill>
                  <a:srgbClr val="FF0000"/>
                </a:solidFill>
                <a:effectLst>
                  <a:outerShdw blurRad="38100" dist="25400" dir="5400000" algn="ctr" rotWithShape="0">
                    <a:srgbClr val="6E747A">
                      <a:alpha val="42998"/>
                    </a:srgbClr>
                  </a:outerShdw>
                </a:effectLst>
                <a:latin typeface="Arial Black" panose="020B0A04020102020204" pitchFamily="34" charset="0"/>
              </a:rPr>
              <a:t> </a:t>
            </a:r>
            <a:r>
              <a:rPr lang="fi-FI" sz="2600" kern="10" dirty="0" smtClean="0">
                <a:ln w="3175">
                  <a:solidFill>
                    <a:schemeClr val="tx1"/>
                  </a:solidFill>
                  <a:round/>
                  <a:headEnd/>
                  <a:tailEnd/>
                </a:ln>
                <a:solidFill>
                  <a:srgbClr val="FF0000"/>
                </a:solidFill>
                <a:effectLst>
                  <a:outerShdw blurRad="38100" dist="25400" dir="5400000" algn="ctr" rotWithShape="0">
                    <a:srgbClr val="6E747A">
                      <a:alpha val="42998"/>
                    </a:srgbClr>
                  </a:outerShdw>
                </a:effectLst>
                <a:latin typeface="Arial Black" panose="020B0A04020102020204" pitchFamily="34" charset="0"/>
              </a:rPr>
              <a:t>SINERGITAS  </a:t>
            </a:r>
            <a:r>
              <a:rPr lang="fi-FI" sz="2600" kern="10" dirty="0">
                <a:ln w="3175">
                  <a:solidFill>
                    <a:schemeClr val="tx1"/>
                  </a:solidFill>
                  <a:round/>
                  <a:headEnd/>
                  <a:tailEnd/>
                </a:ln>
                <a:solidFill>
                  <a:srgbClr val="FF0000"/>
                </a:solidFill>
                <a:effectLst>
                  <a:outerShdw blurRad="38100" dist="25400" dir="5400000" algn="ctr" rotWithShape="0">
                    <a:srgbClr val="6E747A">
                      <a:alpha val="42998"/>
                    </a:srgbClr>
                  </a:outerShdw>
                </a:effectLst>
                <a:latin typeface="Arial Black" panose="020B0A04020102020204" pitchFamily="34" charset="0"/>
              </a:rPr>
              <a:t>DAN PELAYANAN KELUHAN/MASUKAN MASYARAKAT</a:t>
            </a:r>
            <a:endParaRPr lang="en-US" sz="2600" kern="10" dirty="0">
              <a:ln w="3175">
                <a:solidFill>
                  <a:schemeClr val="tx1"/>
                </a:solidFill>
                <a:round/>
                <a:headEnd/>
                <a:tailEnd/>
              </a:ln>
              <a:solidFill>
                <a:srgbClr val="FF0000"/>
              </a:solidFill>
              <a:effectLst>
                <a:outerShdw blurRad="38100" dist="25400" dir="5400000" algn="ctr" rotWithShape="0">
                  <a:srgbClr val="6E747A">
                    <a:alpha val="42998"/>
                  </a:srgbClr>
                </a:outerShdw>
              </a:effectLst>
              <a:latin typeface="Arial Black" panose="020B0A04020102020204" pitchFamily="34" charset="0"/>
            </a:endParaRPr>
          </a:p>
        </p:txBody>
      </p:sp>
      <p:sp>
        <p:nvSpPr>
          <p:cNvPr id="8" name="Text Box 6"/>
          <p:cNvSpPr txBox="1">
            <a:spLocks noChangeArrowheads="1"/>
          </p:cNvSpPr>
          <p:nvPr/>
        </p:nvSpPr>
        <p:spPr bwMode="auto">
          <a:xfrm>
            <a:off x="306301" y="1371600"/>
            <a:ext cx="8534400" cy="5078313"/>
          </a:xfrm>
          <a:prstGeom prst="rect">
            <a:avLst/>
          </a:prstGeom>
          <a:noFill/>
          <a:ln w="9525">
            <a:noFill/>
            <a:miter lim="800000"/>
            <a:headEnd/>
            <a:tailEnd/>
          </a:ln>
          <a:effectLst>
            <a:outerShdw dist="35921" dir="2700000" algn="ctr" rotWithShape="0">
              <a:schemeClr val="bg2"/>
            </a:outerShdw>
          </a:effectLst>
        </p:spPr>
        <p:txBody>
          <a:bodyPr>
            <a:spAutoFit/>
          </a:bodyPr>
          <a:lstStyle/>
          <a:p>
            <a:pPr marL="438150" indent="-342900">
              <a:spcBef>
                <a:spcPct val="0"/>
              </a:spcBef>
              <a:spcAft>
                <a:spcPct val="50000"/>
              </a:spcAft>
              <a:buClrTx/>
              <a:buSzTx/>
              <a:buFont typeface="+mj-lt"/>
              <a:buAutoNum type="alphaLcPeriod" startAt="4"/>
            </a:pPr>
            <a:r>
              <a:rPr lang="en-US" sz="2400" dirty="0" err="1" smtClean="0"/>
              <a:t>Verifikasi</a:t>
            </a:r>
            <a:endParaRPr lang="en-US" sz="2400" dirty="0" smtClean="0"/>
          </a:p>
          <a:p>
            <a:pPr marL="793750" indent="-342900">
              <a:spcBef>
                <a:spcPct val="0"/>
              </a:spcBef>
              <a:spcAft>
                <a:spcPct val="50000"/>
              </a:spcAft>
              <a:buClrTx/>
              <a:buSzTx/>
              <a:buFont typeface="+mj-lt"/>
              <a:buAutoNum type="arabicParenR"/>
            </a:pPr>
            <a:r>
              <a:rPr lang="en-US" sz="2400" dirty="0" err="1"/>
              <a:t>Sebelum</a:t>
            </a:r>
            <a:r>
              <a:rPr lang="en-US" sz="2400" dirty="0"/>
              <a:t> </a:t>
            </a:r>
            <a:r>
              <a:rPr lang="en-US" sz="2400" dirty="0" err="1"/>
              <a:t>keluhan</a:t>
            </a:r>
            <a:r>
              <a:rPr lang="en-US" sz="2400" dirty="0"/>
              <a:t> </a:t>
            </a:r>
            <a:r>
              <a:rPr lang="en-US" sz="2400" dirty="0" err="1"/>
              <a:t>dapat</a:t>
            </a:r>
            <a:r>
              <a:rPr lang="en-US" sz="2400" dirty="0"/>
              <a:t> </a:t>
            </a:r>
            <a:r>
              <a:rPr lang="en-US" sz="2400" dirty="0" err="1"/>
              <a:t>ditanggapi</a:t>
            </a:r>
            <a:r>
              <a:rPr lang="en-US" sz="2400" dirty="0"/>
              <a:t> </a:t>
            </a:r>
            <a:r>
              <a:rPr lang="en-US" sz="2400" dirty="0" err="1"/>
              <a:t>secara</a:t>
            </a:r>
            <a:r>
              <a:rPr lang="en-US" sz="2400" dirty="0"/>
              <a:t> </a:t>
            </a:r>
            <a:r>
              <a:rPr lang="en-US" sz="2400" dirty="0" err="1"/>
              <a:t>resmi</a:t>
            </a:r>
            <a:r>
              <a:rPr lang="en-US" sz="2400" dirty="0"/>
              <a:t> </a:t>
            </a:r>
            <a:r>
              <a:rPr lang="en-US" sz="2400" dirty="0" err="1"/>
              <a:t>oleh</a:t>
            </a:r>
            <a:r>
              <a:rPr lang="en-US" sz="2400" dirty="0"/>
              <a:t> FLLAJ </a:t>
            </a:r>
            <a:r>
              <a:rPr lang="en-US" sz="2400" dirty="0" err="1"/>
              <a:t>mereka</a:t>
            </a:r>
            <a:r>
              <a:rPr lang="en-US" sz="2400" dirty="0"/>
              <a:t> </a:t>
            </a:r>
            <a:r>
              <a:rPr lang="en-US" sz="2400" dirty="0" err="1"/>
              <a:t>harus</a:t>
            </a:r>
            <a:r>
              <a:rPr lang="en-US" sz="2400" dirty="0"/>
              <a:t> </a:t>
            </a:r>
            <a:r>
              <a:rPr lang="en-US" sz="2400" dirty="0" err="1"/>
              <a:t>diverifikasi</a:t>
            </a:r>
            <a:r>
              <a:rPr lang="en-US" sz="2400" dirty="0"/>
              <a:t> </a:t>
            </a:r>
            <a:r>
              <a:rPr lang="en-US" sz="2400" dirty="0" err="1"/>
              <a:t>terlebih</a:t>
            </a:r>
            <a:r>
              <a:rPr lang="en-US" sz="2400" dirty="0"/>
              <a:t>  </a:t>
            </a:r>
            <a:r>
              <a:rPr lang="en-US" sz="2400" dirty="0" err="1"/>
              <a:t>dahulu</a:t>
            </a:r>
            <a:r>
              <a:rPr lang="en-US" sz="2400" dirty="0"/>
              <a:t>  di  </a:t>
            </a:r>
            <a:r>
              <a:rPr lang="en-US" sz="2400" dirty="0" err="1" smtClean="0"/>
              <a:t>lapangan</a:t>
            </a:r>
            <a:endParaRPr lang="en-US" sz="2400" dirty="0" smtClean="0"/>
          </a:p>
          <a:p>
            <a:pPr marL="793750" indent="-342900">
              <a:spcBef>
                <a:spcPct val="0"/>
              </a:spcBef>
              <a:spcAft>
                <a:spcPct val="50000"/>
              </a:spcAft>
              <a:buClrTx/>
              <a:buSzTx/>
              <a:buFont typeface="+mj-lt"/>
              <a:buAutoNum type="arabicParenR"/>
            </a:pPr>
            <a:r>
              <a:rPr lang="en-US" sz="2400" dirty="0" err="1"/>
              <a:t>Jika</a:t>
            </a:r>
            <a:r>
              <a:rPr lang="en-US" sz="2400" dirty="0"/>
              <a:t> </a:t>
            </a:r>
            <a:r>
              <a:rPr lang="en-US" sz="2400" dirty="0" err="1"/>
              <a:t>keluhan</a:t>
            </a:r>
            <a:r>
              <a:rPr lang="en-US" sz="2400" dirty="0"/>
              <a:t> </a:t>
            </a:r>
            <a:r>
              <a:rPr lang="en-US" sz="2400" dirty="0" err="1"/>
              <a:t>bersifat</a:t>
            </a:r>
            <a:r>
              <a:rPr lang="en-US" sz="2400" dirty="0"/>
              <a:t> minor (</a:t>
            </a:r>
            <a:r>
              <a:rPr lang="en-US" sz="2400" dirty="0" err="1"/>
              <a:t>kecil</a:t>
            </a:r>
            <a:r>
              <a:rPr lang="en-US" sz="2400" dirty="0"/>
              <a:t>) </a:t>
            </a:r>
            <a:r>
              <a:rPr lang="en-US" sz="2400" dirty="0" err="1"/>
              <a:t>dan</a:t>
            </a:r>
            <a:r>
              <a:rPr lang="en-US" sz="2400" dirty="0"/>
              <a:t> </a:t>
            </a:r>
            <a:r>
              <a:rPr lang="en-US" sz="2400" dirty="0" err="1"/>
              <a:t>tim</a:t>
            </a:r>
            <a:r>
              <a:rPr lang="en-US" sz="2400" dirty="0"/>
              <a:t> </a:t>
            </a:r>
            <a:r>
              <a:rPr lang="en-US" sz="2400" dirty="0" err="1"/>
              <a:t>verifikasi</a:t>
            </a:r>
            <a:r>
              <a:rPr lang="en-US" sz="2400" dirty="0"/>
              <a:t> </a:t>
            </a:r>
            <a:r>
              <a:rPr lang="en-US" sz="2400" dirty="0" err="1"/>
              <a:t>mampu</a:t>
            </a:r>
            <a:r>
              <a:rPr lang="en-US" sz="2400" dirty="0"/>
              <a:t>  </a:t>
            </a:r>
            <a:r>
              <a:rPr lang="en-US" sz="2400" dirty="0" err="1"/>
              <a:t>mengatasi</a:t>
            </a:r>
            <a:r>
              <a:rPr lang="en-US" sz="2400" dirty="0"/>
              <a:t>  </a:t>
            </a:r>
            <a:r>
              <a:rPr lang="en-US" sz="2400" dirty="0" err="1"/>
              <a:t>masalah</a:t>
            </a:r>
            <a:r>
              <a:rPr lang="en-US" sz="2400" dirty="0"/>
              <a:t> </a:t>
            </a:r>
            <a:r>
              <a:rPr lang="en-US" sz="2400" dirty="0" err="1"/>
              <a:t>secara</a:t>
            </a:r>
            <a:r>
              <a:rPr lang="en-US" sz="2400" dirty="0"/>
              <a:t> </a:t>
            </a:r>
            <a:r>
              <a:rPr lang="en-US" sz="2400" dirty="0" err="1"/>
              <a:t>langsung</a:t>
            </a:r>
            <a:r>
              <a:rPr lang="en-US" sz="2400" dirty="0"/>
              <a:t> di </a:t>
            </a:r>
            <a:r>
              <a:rPr lang="en-US" sz="2400" dirty="0" err="1"/>
              <a:t>lapangan</a:t>
            </a:r>
            <a:r>
              <a:rPr lang="en-US" sz="2400" dirty="0"/>
              <a:t> </a:t>
            </a:r>
            <a:r>
              <a:rPr lang="en-US" sz="2400" dirty="0" err="1"/>
              <a:t>pada</a:t>
            </a:r>
            <a:r>
              <a:rPr lang="en-US" sz="2400" dirty="0"/>
              <a:t> </a:t>
            </a:r>
            <a:r>
              <a:rPr lang="en-US" sz="2400" dirty="0" err="1"/>
              <a:t>saat</a:t>
            </a:r>
            <a:r>
              <a:rPr lang="en-US" sz="2400" dirty="0"/>
              <a:t> </a:t>
            </a:r>
            <a:r>
              <a:rPr lang="en-US" sz="2400" dirty="0" err="1" smtClean="0"/>
              <a:t>verifikasi</a:t>
            </a:r>
            <a:endParaRPr lang="en-US" sz="2400" dirty="0" smtClean="0"/>
          </a:p>
          <a:p>
            <a:pPr marL="793750" indent="-342900">
              <a:spcBef>
                <a:spcPct val="0"/>
              </a:spcBef>
              <a:spcAft>
                <a:spcPct val="50000"/>
              </a:spcAft>
              <a:buClrTx/>
              <a:buSzTx/>
              <a:buFont typeface="+mj-lt"/>
              <a:buAutoNum type="arabicParenR"/>
            </a:pPr>
            <a:r>
              <a:rPr lang="en-US" sz="2400" dirty="0" err="1"/>
              <a:t>Jika</a:t>
            </a:r>
            <a:r>
              <a:rPr lang="en-US" sz="2400" dirty="0"/>
              <a:t>  </a:t>
            </a:r>
            <a:r>
              <a:rPr lang="en-US" sz="2400" dirty="0" err="1"/>
              <a:t>keluhan</a:t>
            </a:r>
            <a:r>
              <a:rPr lang="en-US" sz="2400" dirty="0"/>
              <a:t>  </a:t>
            </a:r>
            <a:r>
              <a:rPr lang="en-US" sz="2400" dirty="0" err="1"/>
              <a:t>berupa</a:t>
            </a:r>
            <a:r>
              <a:rPr lang="en-US" sz="2400" dirty="0"/>
              <a:t>  </a:t>
            </a:r>
            <a:r>
              <a:rPr lang="en-US" sz="2400" dirty="0" err="1"/>
              <a:t>masalah</a:t>
            </a:r>
            <a:r>
              <a:rPr lang="en-US" sz="2400" dirty="0"/>
              <a:t>  yang  </a:t>
            </a:r>
            <a:r>
              <a:rPr lang="en-US" sz="2400" dirty="0" err="1"/>
              <a:t>lebih</a:t>
            </a:r>
            <a:r>
              <a:rPr lang="en-US" sz="2400" dirty="0"/>
              <a:t> </a:t>
            </a:r>
            <a:r>
              <a:rPr lang="en-US" sz="2400" dirty="0" err="1"/>
              <a:t>besar</a:t>
            </a:r>
            <a:r>
              <a:rPr lang="en-US" sz="2400" dirty="0"/>
              <a:t> yang </a:t>
            </a:r>
            <a:r>
              <a:rPr lang="en-US" sz="2400" dirty="0" err="1"/>
              <a:t>tidak</a:t>
            </a:r>
            <a:r>
              <a:rPr lang="en-US" sz="2400" dirty="0"/>
              <a:t> </a:t>
            </a:r>
            <a:r>
              <a:rPr lang="en-US" sz="2400" dirty="0" err="1"/>
              <a:t>dapat</a:t>
            </a:r>
            <a:r>
              <a:rPr lang="en-US" sz="2400" dirty="0"/>
              <a:t> </a:t>
            </a:r>
            <a:r>
              <a:rPr lang="en-US" sz="2400" dirty="0" err="1"/>
              <a:t>segera</a:t>
            </a:r>
            <a:r>
              <a:rPr lang="en-US" sz="2400" dirty="0"/>
              <a:t> </a:t>
            </a:r>
            <a:r>
              <a:rPr lang="en-US" sz="2400" dirty="0" err="1"/>
              <a:t>diatasi</a:t>
            </a:r>
            <a:r>
              <a:rPr lang="en-US" sz="2400" dirty="0"/>
              <a:t>, </a:t>
            </a:r>
            <a:r>
              <a:rPr lang="en-US" sz="2400" dirty="0" err="1"/>
              <a:t>tim</a:t>
            </a:r>
            <a:r>
              <a:rPr lang="en-US" sz="2400" dirty="0"/>
              <a:t> </a:t>
            </a:r>
            <a:r>
              <a:rPr lang="en-US" sz="2400" dirty="0" err="1"/>
              <a:t>verifikasi</a:t>
            </a:r>
            <a:r>
              <a:rPr lang="en-US" sz="2400" dirty="0"/>
              <a:t>   </a:t>
            </a:r>
            <a:r>
              <a:rPr lang="en-US" sz="2400" dirty="0" err="1"/>
              <a:t>harus</a:t>
            </a:r>
            <a:r>
              <a:rPr lang="en-US" sz="2400" dirty="0"/>
              <a:t>   </a:t>
            </a:r>
            <a:r>
              <a:rPr lang="en-US" sz="2400" dirty="0" err="1"/>
              <a:t>mengumpulkan</a:t>
            </a:r>
            <a:r>
              <a:rPr lang="en-US" sz="2400" dirty="0"/>
              <a:t>   </a:t>
            </a:r>
            <a:r>
              <a:rPr lang="en-US" sz="2400" dirty="0" err="1"/>
              <a:t>semua</a:t>
            </a:r>
            <a:r>
              <a:rPr lang="en-US" sz="2400" dirty="0"/>
              <a:t> </a:t>
            </a:r>
            <a:r>
              <a:rPr lang="en-US" sz="2400" dirty="0" err="1"/>
              <a:t>fakta</a:t>
            </a:r>
            <a:r>
              <a:rPr lang="en-US" sz="2400" dirty="0"/>
              <a:t>, </a:t>
            </a:r>
            <a:r>
              <a:rPr lang="en-US" sz="2400" dirty="0" err="1"/>
              <a:t>merekam</a:t>
            </a:r>
            <a:r>
              <a:rPr lang="en-US" sz="2400" dirty="0"/>
              <a:t> </a:t>
            </a:r>
            <a:r>
              <a:rPr lang="en-US" sz="2400" dirty="0" err="1"/>
              <a:t>fakta</a:t>
            </a:r>
            <a:r>
              <a:rPr lang="en-US" sz="2400" dirty="0"/>
              <a:t> </a:t>
            </a:r>
            <a:r>
              <a:rPr lang="en-US" sz="2400" dirty="0" err="1"/>
              <a:t>tersebut</a:t>
            </a:r>
            <a:r>
              <a:rPr lang="en-US" sz="2400" dirty="0"/>
              <a:t>, </a:t>
            </a:r>
            <a:r>
              <a:rPr lang="en-US" sz="2400" dirty="0" err="1"/>
              <a:t>dan</a:t>
            </a:r>
            <a:r>
              <a:rPr lang="en-US" sz="2400" dirty="0"/>
              <a:t> </a:t>
            </a:r>
            <a:r>
              <a:rPr lang="en-US" sz="2400" dirty="0" err="1"/>
              <a:t>melaporkan</a:t>
            </a:r>
            <a:r>
              <a:rPr lang="en-US" sz="2400" dirty="0"/>
              <a:t> </a:t>
            </a:r>
            <a:r>
              <a:rPr lang="en-US" sz="2400" dirty="0" err="1"/>
              <a:t>masalah</a:t>
            </a:r>
            <a:r>
              <a:rPr lang="en-US" sz="2400" dirty="0"/>
              <a:t> </a:t>
            </a:r>
            <a:r>
              <a:rPr lang="en-US" sz="2400" dirty="0" err="1"/>
              <a:t>ini</a:t>
            </a:r>
            <a:r>
              <a:rPr lang="en-US" sz="2400" dirty="0"/>
              <a:t> </a:t>
            </a:r>
            <a:r>
              <a:rPr lang="en-US" sz="2400" dirty="0" err="1"/>
              <a:t>ke</a:t>
            </a:r>
            <a:r>
              <a:rPr lang="en-US" sz="2400" dirty="0"/>
              <a:t> FLLAJ </a:t>
            </a:r>
            <a:r>
              <a:rPr lang="en-US" sz="2400" dirty="0" err="1"/>
              <a:t>sesegera</a:t>
            </a:r>
            <a:r>
              <a:rPr lang="en-US" sz="2400" dirty="0"/>
              <a:t> </a:t>
            </a:r>
            <a:r>
              <a:rPr lang="en-US" sz="2400" dirty="0" err="1"/>
              <a:t>mungkin</a:t>
            </a:r>
            <a:endParaRPr lang="en-US" sz="2400" dirty="0" smtClean="0"/>
          </a:p>
        </p:txBody>
      </p:sp>
    </p:spTree>
    <p:extLst>
      <p:ext uri="{BB962C8B-B14F-4D97-AF65-F5344CB8AC3E}">
        <p14:creationId xmlns:p14="http://schemas.microsoft.com/office/powerpoint/2010/main" val="20933526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6" fill="hold" nodeType="with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strips(downRight)">
                                      <p:cBhvr>
                                        <p:cTn id="7" dur="1000"/>
                                        <p:tgtEl>
                                          <p:spTgt spid="8">
                                            <p:txEl>
                                              <p:pRg st="0" end="0"/>
                                            </p:txEl>
                                          </p:spTgt>
                                        </p:tgtEl>
                                      </p:cBhvr>
                                    </p:animEffect>
                                  </p:childTnLst>
                                </p:cTn>
                              </p:par>
                              <p:par>
                                <p:cTn id="8" presetID="18" presetClass="entr" presetSubtype="6" fill="hold" nodeType="withEffect">
                                  <p:stCondLst>
                                    <p:cond delay="0"/>
                                  </p:stCondLst>
                                  <p:childTnLst>
                                    <p:set>
                                      <p:cBhvr>
                                        <p:cTn id="9" dur="1" fill="hold">
                                          <p:stCondLst>
                                            <p:cond delay="0"/>
                                          </p:stCondLst>
                                        </p:cTn>
                                        <p:tgtEl>
                                          <p:spTgt spid="8">
                                            <p:txEl>
                                              <p:pRg st="1" end="1"/>
                                            </p:txEl>
                                          </p:spTgt>
                                        </p:tgtEl>
                                        <p:attrNameLst>
                                          <p:attrName>style.visibility</p:attrName>
                                        </p:attrNameLst>
                                      </p:cBhvr>
                                      <p:to>
                                        <p:strVal val="visible"/>
                                      </p:to>
                                    </p:set>
                                    <p:animEffect transition="in" filter="strips(downRight)">
                                      <p:cBhvr>
                                        <p:cTn id="10" dur="1000"/>
                                        <p:tgtEl>
                                          <p:spTgt spid="8">
                                            <p:txEl>
                                              <p:pRg st="1" end="1"/>
                                            </p:txEl>
                                          </p:spTgt>
                                        </p:tgtEl>
                                      </p:cBhvr>
                                    </p:animEffect>
                                  </p:childTnLst>
                                </p:cTn>
                              </p:par>
                              <p:par>
                                <p:cTn id="11" presetID="18" presetClass="entr" presetSubtype="6" fill="hold" nodeType="withEffect">
                                  <p:stCondLst>
                                    <p:cond delay="0"/>
                                  </p:stCondLst>
                                  <p:childTnLst>
                                    <p:set>
                                      <p:cBhvr>
                                        <p:cTn id="12" dur="1" fill="hold">
                                          <p:stCondLst>
                                            <p:cond delay="0"/>
                                          </p:stCondLst>
                                        </p:cTn>
                                        <p:tgtEl>
                                          <p:spTgt spid="8">
                                            <p:txEl>
                                              <p:pRg st="2" end="2"/>
                                            </p:txEl>
                                          </p:spTgt>
                                        </p:tgtEl>
                                        <p:attrNameLst>
                                          <p:attrName>style.visibility</p:attrName>
                                        </p:attrNameLst>
                                      </p:cBhvr>
                                      <p:to>
                                        <p:strVal val="visible"/>
                                      </p:to>
                                    </p:set>
                                    <p:animEffect transition="in" filter="strips(downRight)">
                                      <p:cBhvr>
                                        <p:cTn id="13" dur="1000"/>
                                        <p:tgtEl>
                                          <p:spTgt spid="8">
                                            <p:txEl>
                                              <p:pRg st="2" end="2"/>
                                            </p:txEl>
                                          </p:spTgt>
                                        </p:tgtEl>
                                      </p:cBhvr>
                                    </p:animEffect>
                                  </p:childTnLst>
                                </p:cTn>
                              </p:par>
                              <p:par>
                                <p:cTn id="14" presetID="18" presetClass="entr" presetSubtype="6" fill="hold" nodeType="withEffect">
                                  <p:stCondLst>
                                    <p:cond delay="0"/>
                                  </p:stCondLst>
                                  <p:childTnLst>
                                    <p:set>
                                      <p:cBhvr>
                                        <p:cTn id="15" dur="1" fill="hold">
                                          <p:stCondLst>
                                            <p:cond delay="0"/>
                                          </p:stCondLst>
                                        </p:cTn>
                                        <p:tgtEl>
                                          <p:spTgt spid="8">
                                            <p:txEl>
                                              <p:pRg st="3" end="3"/>
                                            </p:txEl>
                                          </p:spTgt>
                                        </p:tgtEl>
                                        <p:attrNameLst>
                                          <p:attrName>style.visibility</p:attrName>
                                        </p:attrNameLst>
                                      </p:cBhvr>
                                      <p:to>
                                        <p:strVal val="visible"/>
                                      </p:to>
                                    </p:set>
                                    <p:animEffect transition="in" filter="strips(downRight)">
                                      <p:cBhvr>
                                        <p:cTn id="16" dur="1000"/>
                                        <p:tgtEl>
                                          <p:spTgt spid="8">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381000"/>
            <a:ext cx="8534400" cy="758952"/>
          </a:xfrm>
        </p:spPr>
        <p:txBody>
          <a:bodyPr>
            <a:noAutofit/>
          </a:bodyPr>
          <a:lstStyle/>
          <a:p>
            <a:r>
              <a:rPr lang="fi-FI" sz="2600" kern="10" dirty="0" smtClean="0">
                <a:ln w="3175">
                  <a:solidFill>
                    <a:schemeClr val="tx1"/>
                  </a:solidFill>
                  <a:round/>
                  <a:headEnd/>
                  <a:tailEnd/>
                </a:ln>
                <a:solidFill>
                  <a:srgbClr val="FF0000"/>
                </a:solidFill>
                <a:effectLst>
                  <a:outerShdw blurRad="38100" dist="25400" dir="5400000" algn="ctr" rotWithShape="0">
                    <a:srgbClr val="6E747A">
                      <a:alpha val="42998"/>
                    </a:srgbClr>
                  </a:outerShdw>
                </a:effectLst>
                <a:latin typeface="Arial Black" panose="020B0A04020102020204" pitchFamily="34" charset="0"/>
              </a:rPr>
              <a:t>MEKANISME</a:t>
            </a:r>
            <a:r>
              <a:rPr lang="id-ID" sz="2600" kern="10" dirty="0" smtClean="0">
                <a:ln w="3175">
                  <a:solidFill>
                    <a:schemeClr val="tx1"/>
                  </a:solidFill>
                  <a:round/>
                  <a:headEnd/>
                  <a:tailEnd/>
                </a:ln>
                <a:solidFill>
                  <a:srgbClr val="FF0000"/>
                </a:solidFill>
                <a:effectLst>
                  <a:outerShdw blurRad="38100" dist="25400" dir="5400000" algn="ctr" rotWithShape="0">
                    <a:srgbClr val="6E747A">
                      <a:alpha val="42998"/>
                    </a:srgbClr>
                  </a:outerShdw>
                </a:effectLst>
                <a:latin typeface="Arial Black" panose="020B0A04020102020204" pitchFamily="34" charset="0"/>
              </a:rPr>
              <a:t> </a:t>
            </a:r>
            <a:r>
              <a:rPr lang="fi-FI" sz="2600" kern="10" dirty="0" smtClean="0">
                <a:ln w="3175">
                  <a:solidFill>
                    <a:schemeClr val="tx1"/>
                  </a:solidFill>
                  <a:round/>
                  <a:headEnd/>
                  <a:tailEnd/>
                </a:ln>
                <a:solidFill>
                  <a:srgbClr val="FF0000"/>
                </a:solidFill>
                <a:effectLst>
                  <a:outerShdw blurRad="38100" dist="25400" dir="5400000" algn="ctr" rotWithShape="0">
                    <a:srgbClr val="6E747A">
                      <a:alpha val="42998"/>
                    </a:srgbClr>
                  </a:outerShdw>
                </a:effectLst>
                <a:latin typeface="Arial Black" panose="020B0A04020102020204" pitchFamily="34" charset="0"/>
              </a:rPr>
              <a:t>SINERGITAS  </a:t>
            </a:r>
            <a:r>
              <a:rPr lang="fi-FI" sz="2600" kern="10" dirty="0">
                <a:ln w="3175">
                  <a:solidFill>
                    <a:schemeClr val="tx1"/>
                  </a:solidFill>
                  <a:round/>
                  <a:headEnd/>
                  <a:tailEnd/>
                </a:ln>
                <a:solidFill>
                  <a:srgbClr val="FF0000"/>
                </a:solidFill>
                <a:effectLst>
                  <a:outerShdw blurRad="38100" dist="25400" dir="5400000" algn="ctr" rotWithShape="0">
                    <a:srgbClr val="6E747A">
                      <a:alpha val="42998"/>
                    </a:srgbClr>
                  </a:outerShdw>
                </a:effectLst>
                <a:latin typeface="Arial Black" panose="020B0A04020102020204" pitchFamily="34" charset="0"/>
              </a:rPr>
              <a:t>DAN PELAYANAN KELUHAN/MASUKAN MASYARAKAT</a:t>
            </a:r>
            <a:endParaRPr lang="en-US" sz="2600" kern="10" dirty="0">
              <a:ln w="3175">
                <a:solidFill>
                  <a:schemeClr val="tx1"/>
                </a:solidFill>
                <a:round/>
                <a:headEnd/>
                <a:tailEnd/>
              </a:ln>
              <a:solidFill>
                <a:srgbClr val="FF0000"/>
              </a:solidFill>
              <a:effectLst>
                <a:outerShdw blurRad="38100" dist="25400" dir="5400000" algn="ctr" rotWithShape="0">
                  <a:srgbClr val="6E747A">
                    <a:alpha val="42998"/>
                  </a:srgbClr>
                </a:outerShdw>
              </a:effectLst>
              <a:latin typeface="Arial Black" panose="020B0A04020102020204" pitchFamily="34" charset="0"/>
            </a:endParaRPr>
          </a:p>
        </p:txBody>
      </p:sp>
      <p:sp>
        <p:nvSpPr>
          <p:cNvPr id="8" name="Text Box 6"/>
          <p:cNvSpPr txBox="1">
            <a:spLocks noChangeArrowheads="1"/>
          </p:cNvSpPr>
          <p:nvPr/>
        </p:nvSpPr>
        <p:spPr bwMode="auto">
          <a:xfrm>
            <a:off x="337009" y="1371600"/>
            <a:ext cx="8534400" cy="5001369"/>
          </a:xfrm>
          <a:prstGeom prst="rect">
            <a:avLst/>
          </a:prstGeom>
          <a:noFill/>
          <a:ln w="9525">
            <a:noFill/>
            <a:miter lim="800000"/>
            <a:headEnd/>
            <a:tailEnd/>
          </a:ln>
          <a:effectLst>
            <a:outerShdw dist="35921" dir="2700000" algn="ctr" rotWithShape="0">
              <a:schemeClr val="bg2"/>
            </a:outerShdw>
          </a:effectLst>
        </p:spPr>
        <p:txBody>
          <a:bodyPr>
            <a:spAutoFit/>
          </a:bodyPr>
          <a:lstStyle/>
          <a:p>
            <a:pPr marL="438150" indent="-342900">
              <a:spcBef>
                <a:spcPct val="0"/>
              </a:spcBef>
              <a:spcAft>
                <a:spcPct val="50000"/>
              </a:spcAft>
              <a:buClrTx/>
              <a:buSzTx/>
              <a:buFont typeface="+mj-lt"/>
              <a:buAutoNum type="alphaLcPeriod" startAt="5"/>
            </a:pPr>
            <a:r>
              <a:rPr lang="en-US" sz="2200" dirty="0" err="1"/>
              <a:t>Keluhan</a:t>
            </a:r>
            <a:r>
              <a:rPr lang="en-US" sz="2200" dirty="0"/>
              <a:t> yang </a:t>
            </a:r>
            <a:r>
              <a:rPr lang="en-US" sz="2200" dirty="0" err="1"/>
              <a:t>tidak</a:t>
            </a:r>
            <a:r>
              <a:rPr lang="en-US" sz="2200" dirty="0"/>
              <a:t> </a:t>
            </a:r>
            <a:r>
              <a:rPr lang="en-US" sz="2200" dirty="0" err="1"/>
              <a:t>dapat</a:t>
            </a:r>
            <a:r>
              <a:rPr lang="en-US" sz="2200" dirty="0"/>
              <a:t> </a:t>
            </a:r>
            <a:r>
              <a:rPr lang="en-US" sz="2200" dirty="0" err="1" smtClean="0"/>
              <a:t>diselesaikan</a:t>
            </a:r>
            <a:endParaRPr lang="en-US" sz="2200" dirty="0" smtClean="0"/>
          </a:p>
          <a:p>
            <a:pPr marL="723900" indent="-342900">
              <a:spcBef>
                <a:spcPct val="0"/>
              </a:spcBef>
              <a:spcAft>
                <a:spcPct val="50000"/>
              </a:spcAft>
              <a:buClrTx/>
              <a:buSzTx/>
              <a:buFont typeface="+mj-lt"/>
              <a:buAutoNum type="arabicParenR"/>
            </a:pPr>
            <a:r>
              <a:rPr lang="en-US" sz="2200" dirty="0" err="1"/>
              <a:t>Setiap</a:t>
            </a:r>
            <a:r>
              <a:rPr lang="en-US" sz="2200" dirty="0"/>
              <a:t> </a:t>
            </a:r>
            <a:r>
              <a:rPr lang="en-US" sz="2200" dirty="0" err="1"/>
              <a:t>pengaduan</a:t>
            </a:r>
            <a:r>
              <a:rPr lang="en-US" sz="2200" dirty="0"/>
              <a:t> yang </a:t>
            </a:r>
            <a:r>
              <a:rPr lang="en-US" sz="2200" dirty="0" err="1"/>
              <a:t>masih</a:t>
            </a:r>
            <a:r>
              <a:rPr lang="en-US" sz="2200" dirty="0"/>
              <a:t> </a:t>
            </a:r>
            <a:r>
              <a:rPr lang="en-US" sz="2200" dirty="0" err="1"/>
              <a:t>tetap</a:t>
            </a:r>
            <a:r>
              <a:rPr lang="en-US" sz="2200" dirty="0"/>
              <a:t> </a:t>
            </a:r>
            <a:r>
              <a:rPr lang="en-US" sz="2200" dirty="0" err="1"/>
              <a:t>belum</a:t>
            </a:r>
            <a:r>
              <a:rPr lang="en-US" sz="2200" dirty="0"/>
              <a:t> </a:t>
            </a:r>
            <a:r>
              <a:rPr lang="en-US" sz="2200" dirty="0" err="1"/>
              <a:t>terselesaikan</a:t>
            </a:r>
            <a:r>
              <a:rPr lang="en-US" sz="2200" dirty="0"/>
              <a:t> </a:t>
            </a:r>
            <a:r>
              <a:rPr lang="en-US" sz="2200" dirty="0" err="1"/>
              <a:t>setelah</a:t>
            </a:r>
            <a:r>
              <a:rPr lang="en-US" sz="2200" dirty="0"/>
              <a:t> </a:t>
            </a:r>
            <a:r>
              <a:rPr lang="en-US" sz="2200" dirty="0" err="1"/>
              <a:t>dilakukan</a:t>
            </a:r>
            <a:r>
              <a:rPr lang="en-US" sz="2200" dirty="0"/>
              <a:t> </a:t>
            </a:r>
            <a:r>
              <a:rPr lang="en-US" sz="2200" dirty="0" err="1"/>
              <a:t>verifikasi</a:t>
            </a:r>
            <a:r>
              <a:rPr lang="en-US" sz="2200" dirty="0"/>
              <a:t> </a:t>
            </a:r>
            <a:r>
              <a:rPr lang="en-US" sz="2200" dirty="0" err="1"/>
              <a:t>dan</a:t>
            </a:r>
            <a:r>
              <a:rPr lang="en-US" sz="2200" dirty="0"/>
              <a:t> </a:t>
            </a:r>
            <a:r>
              <a:rPr lang="en-US" sz="2200" dirty="0" err="1"/>
              <a:t>ditanggapi</a:t>
            </a:r>
            <a:r>
              <a:rPr lang="en-US" sz="2200" dirty="0"/>
              <a:t> </a:t>
            </a:r>
            <a:r>
              <a:rPr lang="en-US" sz="2200" dirty="0" err="1"/>
              <a:t>oleh</a:t>
            </a:r>
            <a:r>
              <a:rPr lang="en-US" sz="2200" dirty="0"/>
              <a:t> FLLAJ, </a:t>
            </a:r>
            <a:r>
              <a:rPr lang="en-US" sz="2200" dirty="0" err="1"/>
              <a:t>dan</a:t>
            </a:r>
            <a:r>
              <a:rPr lang="en-US" sz="2200" dirty="0"/>
              <a:t> </a:t>
            </a:r>
            <a:r>
              <a:rPr lang="en-US" sz="2200" dirty="0" err="1"/>
              <a:t>dalam</a:t>
            </a:r>
            <a:r>
              <a:rPr lang="en-US" sz="2200" dirty="0"/>
              <a:t> </a:t>
            </a:r>
            <a:r>
              <a:rPr lang="en-US" sz="2200" dirty="0" err="1"/>
              <a:t>hal</a:t>
            </a:r>
            <a:r>
              <a:rPr lang="en-US" sz="2200" dirty="0"/>
              <a:t> </a:t>
            </a:r>
            <a:r>
              <a:rPr lang="en-US" sz="2200" dirty="0" err="1"/>
              <a:t>pengadu</a:t>
            </a:r>
            <a:r>
              <a:rPr lang="en-US" sz="2200" dirty="0"/>
              <a:t> </a:t>
            </a:r>
            <a:r>
              <a:rPr lang="en-US" sz="2200" dirty="0" err="1"/>
              <a:t>terus-menerus</a:t>
            </a:r>
            <a:r>
              <a:rPr lang="en-US" sz="2200" dirty="0"/>
              <a:t> </a:t>
            </a:r>
            <a:r>
              <a:rPr lang="en-US" sz="2200" dirty="0" err="1"/>
              <a:t>menuntut</a:t>
            </a:r>
            <a:r>
              <a:rPr lang="en-US" sz="2200" dirty="0"/>
              <a:t> </a:t>
            </a:r>
            <a:r>
              <a:rPr lang="en-US" sz="2200" dirty="0" err="1"/>
              <a:t>maka</a:t>
            </a:r>
            <a:r>
              <a:rPr lang="en-US" sz="2200" dirty="0"/>
              <a:t> </a:t>
            </a:r>
            <a:r>
              <a:rPr lang="en-US" sz="2200" dirty="0" err="1"/>
              <a:t>keluhan</a:t>
            </a:r>
            <a:r>
              <a:rPr lang="en-US" sz="2200" dirty="0"/>
              <a:t>   </a:t>
            </a:r>
            <a:r>
              <a:rPr lang="en-US" sz="2200" dirty="0" err="1"/>
              <a:t>harus</a:t>
            </a:r>
            <a:r>
              <a:rPr lang="en-US" sz="2200" dirty="0"/>
              <a:t>   </a:t>
            </a:r>
            <a:r>
              <a:rPr lang="en-US" sz="2200" dirty="0" err="1"/>
              <a:t>dibawa</a:t>
            </a:r>
            <a:r>
              <a:rPr lang="en-US" sz="2200" dirty="0"/>
              <a:t>   </a:t>
            </a:r>
            <a:r>
              <a:rPr lang="en-US" sz="2200" dirty="0" err="1"/>
              <a:t>ke</a:t>
            </a:r>
            <a:r>
              <a:rPr lang="en-US" sz="2200" dirty="0"/>
              <a:t>   </a:t>
            </a:r>
            <a:r>
              <a:rPr lang="en-US" sz="2200" dirty="0" err="1"/>
              <a:t>rapat</a:t>
            </a:r>
            <a:r>
              <a:rPr lang="en-US" sz="2200" dirty="0"/>
              <a:t>   </a:t>
            </a:r>
            <a:r>
              <a:rPr lang="en-US" sz="2200" dirty="0" err="1"/>
              <a:t>pleno</a:t>
            </a:r>
            <a:r>
              <a:rPr lang="en-US" sz="2200" dirty="0"/>
              <a:t> </a:t>
            </a:r>
            <a:r>
              <a:rPr lang="en-US" sz="2200" dirty="0" smtClean="0"/>
              <a:t>FLLAJ</a:t>
            </a:r>
          </a:p>
          <a:p>
            <a:pPr marL="723900" indent="-342900">
              <a:spcBef>
                <a:spcPct val="0"/>
              </a:spcBef>
              <a:spcAft>
                <a:spcPct val="50000"/>
              </a:spcAft>
              <a:buClrTx/>
              <a:buSzTx/>
              <a:buFont typeface="+mj-lt"/>
              <a:buAutoNum type="arabicParenR"/>
            </a:pPr>
            <a:r>
              <a:rPr lang="en-US" sz="2200" dirty="0" smtClean="0"/>
              <a:t>FLLAJ  </a:t>
            </a:r>
            <a:r>
              <a:rPr lang="en-US" sz="2200" dirty="0" err="1"/>
              <a:t>harus</a:t>
            </a:r>
            <a:r>
              <a:rPr lang="en-US" sz="2200" dirty="0"/>
              <a:t>   </a:t>
            </a:r>
            <a:r>
              <a:rPr lang="en-US" sz="2200" dirty="0" err="1"/>
              <a:t>memformulasikan</a:t>
            </a:r>
            <a:r>
              <a:rPr lang="en-US" sz="2200" dirty="0"/>
              <a:t>  </a:t>
            </a:r>
            <a:r>
              <a:rPr lang="en-US" sz="2200" dirty="0" err="1" smtClean="0"/>
              <a:t>tindakan</a:t>
            </a:r>
            <a:r>
              <a:rPr lang="en-US" sz="2200" dirty="0"/>
              <a:t> </a:t>
            </a:r>
            <a:r>
              <a:rPr lang="en-US" sz="2200" dirty="0" err="1" smtClean="0"/>
              <a:t>perbaikan</a:t>
            </a:r>
            <a:r>
              <a:rPr lang="en-US" sz="2200" dirty="0"/>
              <a:t>. </a:t>
            </a:r>
            <a:r>
              <a:rPr lang="en-US" sz="2200" dirty="0" err="1"/>
              <a:t>Tindakan</a:t>
            </a:r>
            <a:r>
              <a:rPr lang="en-US" sz="2200" dirty="0"/>
              <a:t> </a:t>
            </a:r>
            <a:r>
              <a:rPr lang="en-US" sz="2200" dirty="0" err="1"/>
              <a:t>perbaikan</a:t>
            </a:r>
            <a:r>
              <a:rPr lang="en-US" sz="2200" dirty="0"/>
              <a:t> </a:t>
            </a:r>
            <a:r>
              <a:rPr lang="en-US" sz="2200" dirty="0" err="1"/>
              <a:t>dapat</a:t>
            </a:r>
            <a:r>
              <a:rPr lang="en-US" sz="2200" dirty="0"/>
              <a:t> </a:t>
            </a:r>
            <a:r>
              <a:rPr lang="en-US" sz="2200" dirty="0" err="1"/>
              <a:t>diminta</a:t>
            </a:r>
            <a:r>
              <a:rPr lang="en-US" sz="2200" dirty="0"/>
              <a:t>  </a:t>
            </a:r>
            <a:r>
              <a:rPr lang="en-US" sz="2200" dirty="0" err="1"/>
              <a:t>dari</a:t>
            </a:r>
            <a:r>
              <a:rPr lang="en-US" sz="2200" dirty="0"/>
              <a:t>  </a:t>
            </a:r>
            <a:r>
              <a:rPr lang="en-US" sz="2200" dirty="0" err="1"/>
              <a:t>kontraktor</a:t>
            </a:r>
            <a:r>
              <a:rPr lang="en-US" sz="2200" dirty="0"/>
              <a:t>  </a:t>
            </a:r>
            <a:r>
              <a:rPr lang="en-US" sz="2200" dirty="0" err="1"/>
              <a:t>atau</a:t>
            </a:r>
            <a:r>
              <a:rPr lang="en-US" sz="2200" dirty="0"/>
              <a:t>  </a:t>
            </a:r>
            <a:r>
              <a:rPr lang="en-US" sz="2200" dirty="0" err="1"/>
              <a:t>masyarakat</a:t>
            </a:r>
            <a:r>
              <a:rPr lang="en-US" sz="2200" dirty="0"/>
              <a:t> </a:t>
            </a:r>
            <a:r>
              <a:rPr lang="en-US" sz="2200" dirty="0" err="1"/>
              <a:t>atau</a:t>
            </a:r>
            <a:r>
              <a:rPr lang="en-US" sz="2200" dirty="0"/>
              <a:t> </a:t>
            </a:r>
            <a:r>
              <a:rPr lang="en-US" sz="2200" dirty="0" err="1"/>
              <a:t>siapapun</a:t>
            </a:r>
            <a:r>
              <a:rPr lang="en-US" sz="2200" dirty="0"/>
              <a:t> yang </a:t>
            </a:r>
            <a:r>
              <a:rPr lang="en-US" sz="2200" dirty="0" err="1"/>
              <a:t>menjadi</a:t>
            </a:r>
            <a:r>
              <a:rPr lang="en-US" sz="2200" dirty="0"/>
              <a:t> </a:t>
            </a:r>
            <a:r>
              <a:rPr lang="en-US" sz="2200" dirty="0" err="1"/>
              <a:t>pelaku</a:t>
            </a:r>
            <a:r>
              <a:rPr lang="en-US" sz="2200" dirty="0"/>
              <a:t> inti </a:t>
            </a:r>
            <a:r>
              <a:rPr lang="en-US" sz="2200" dirty="0" err="1"/>
              <a:t>dari</a:t>
            </a:r>
            <a:r>
              <a:rPr lang="en-US" sz="2200" dirty="0"/>
              <a:t> </a:t>
            </a:r>
            <a:r>
              <a:rPr lang="en-US" sz="2200" dirty="0" err="1"/>
              <a:t>masalah</a:t>
            </a:r>
            <a:r>
              <a:rPr lang="en-US" sz="2200" dirty="0"/>
              <a:t> </a:t>
            </a:r>
            <a:r>
              <a:rPr lang="en-US" sz="2200" dirty="0" err="1" smtClean="0"/>
              <a:t>ini</a:t>
            </a:r>
            <a:r>
              <a:rPr lang="en-US" sz="2200" dirty="0" smtClean="0"/>
              <a:t>. </a:t>
            </a:r>
            <a:r>
              <a:rPr lang="en-US" sz="2200" dirty="0"/>
              <a:t>FLLAJ </a:t>
            </a:r>
            <a:r>
              <a:rPr lang="en-US" sz="2200" dirty="0" err="1"/>
              <a:t>juga</a:t>
            </a:r>
            <a:r>
              <a:rPr lang="en-US" sz="2200" dirty="0"/>
              <a:t> </a:t>
            </a:r>
            <a:r>
              <a:rPr lang="en-US" sz="2200" dirty="0" err="1"/>
              <a:t>dapat</a:t>
            </a:r>
            <a:r>
              <a:rPr lang="en-US" sz="2200" dirty="0"/>
              <a:t> </a:t>
            </a:r>
            <a:r>
              <a:rPr lang="en-US" sz="2200" dirty="0" err="1"/>
              <a:t>menyelesaikan</a:t>
            </a:r>
            <a:r>
              <a:rPr lang="en-US" sz="2200" dirty="0"/>
              <a:t> </a:t>
            </a:r>
            <a:r>
              <a:rPr lang="en-US" sz="2200" dirty="0" err="1"/>
              <a:t>masalah</a:t>
            </a:r>
            <a:r>
              <a:rPr lang="en-US" sz="2200" dirty="0"/>
              <a:t> </a:t>
            </a:r>
            <a:r>
              <a:rPr lang="en-US" sz="2200" dirty="0" err="1"/>
              <a:t>melalui</a:t>
            </a:r>
            <a:r>
              <a:rPr lang="en-US" sz="2200" dirty="0"/>
              <a:t> </a:t>
            </a:r>
            <a:r>
              <a:rPr lang="en-US" sz="2200" dirty="0" err="1"/>
              <a:t>mediasi</a:t>
            </a:r>
            <a:r>
              <a:rPr lang="en-US" sz="2200" dirty="0"/>
              <a:t> </a:t>
            </a:r>
            <a:r>
              <a:rPr lang="en-US" sz="2200" dirty="0" err="1"/>
              <a:t>dan</a:t>
            </a:r>
            <a:r>
              <a:rPr lang="en-US" sz="2200" dirty="0"/>
              <a:t> </a:t>
            </a:r>
            <a:r>
              <a:rPr lang="en-US" sz="2200" dirty="0" err="1"/>
              <a:t>musyawarah</a:t>
            </a:r>
            <a:r>
              <a:rPr lang="en-US" sz="2200" dirty="0"/>
              <a:t> </a:t>
            </a:r>
            <a:r>
              <a:rPr lang="en-US" sz="2200" dirty="0" err="1"/>
              <a:t>terutama</a:t>
            </a:r>
            <a:r>
              <a:rPr lang="en-US" sz="2200" dirty="0"/>
              <a:t> </a:t>
            </a:r>
            <a:r>
              <a:rPr lang="en-US" sz="2200" dirty="0" err="1"/>
              <a:t>jika</a:t>
            </a:r>
            <a:r>
              <a:rPr lang="en-US" sz="2200" dirty="0"/>
              <a:t> inti </a:t>
            </a:r>
            <a:r>
              <a:rPr lang="en-US" sz="2200" dirty="0" err="1"/>
              <a:t>permasalahan</a:t>
            </a:r>
            <a:r>
              <a:rPr lang="en-US" sz="2200" dirty="0"/>
              <a:t> </a:t>
            </a:r>
            <a:r>
              <a:rPr lang="en-US" sz="2200" dirty="0" err="1"/>
              <a:t>tidak</a:t>
            </a:r>
            <a:r>
              <a:rPr lang="en-US" sz="2200" dirty="0"/>
              <a:t> </a:t>
            </a:r>
            <a:r>
              <a:rPr lang="en-US" sz="2200" dirty="0" err="1"/>
              <a:t>terlihat</a:t>
            </a:r>
            <a:r>
              <a:rPr lang="en-US" sz="2200" dirty="0"/>
              <a:t> </a:t>
            </a:r>
            <a:r>
              <a:rPr lang="en-US" sz="2200" dirty="0" err="1"/>
              <a:t>dengan</a:t>
            </a:r>
            <a:r>
              <a:rPr lang="en-US" sz="2200" dirty="0"/>
              <a:t> </a:t>
            </a:r>
            <a:r>
              <a:rPr lang="en-US" sz="2200" dirty="0" err="1" smtClean="0"/>
              <a:t>jelas</a:t>
            </a:r>
            <a:endParaRPr lang="en-US" sz="2200" dirty="0" smtClean="0"/>
          </a:p>
          <a:p>
            <a:pPr marL="723900" indent="-342900">
              <a:spcBef>
                <a:spcPct val="0"/>
              </a:spcBef>
              <a:spcAft>
                <a:spcPct val="50000"/>
              </a:spcAft>
              <a:buClrTx/>
              <a:buSzTx/>
              <a:buFont typeface="+mj-lt"/>
              <a:buAutoNum type="arabicParenR"/>
            </a:pPr>
            <a:r>
              <a:rPr lang="en-US" sz="2200" dirty="0"/>
              <a:t>SOP   </a:t>
            </a:r>
            <a:r>
              <a:rPr lang="en-US" sz="2200" dirty="0" err="1"/>
              <a:t>keluhan</a:t>
            </a:r>
            <a:r>
              <a:rPr lang="en-US" sz="2200" dirty="0"/>
              <a:t>/</a:t>
            </a:r>
            <a:r>
              <a:rPr lang="en-US" sz="2200" dirty="0" err="1"/>
              <a:t>masukan</a:t>
            </a:r>
            <a:r>
              <a:rPr lang="en-US" sz="2200" dirty="0"/>
              <a:t>   </a:t>
            </a:r>
            <a:r>
              <a:rPr lang="en-US" sz="2200" dirty="0" err="1"/>
              <a:t>dari</a:t>
            </a:r>
            <a:r>
              <a:rPr lang="en-US" sz="2200" dirty="0"/>
              <a:t>   </a:t>
            </a:r>
            <a:r>
              <a:rPr lang="en-US" sz="2200" dirty="0" err="1"/>
              <a:t>masyarakat</a:t>
            </a:r>
            <a:r>
              <a:rPr lang="en-US" sz="2200" dirty="0"/>
              <a:t> </a:t>
            </a:r>
            <a:r>
              <a:rPr lang="en-US" sz="2200" dirty="0" err="1"/>
              <a:t>dapat</a:t>
            </a:r>
            <a:r>
              <a:rPr lang="en-US" sz="2200" dirty="0"/>
              <a:t>  </a:t>
            </a:r>
            <a:r>
              <a:rPr lang="en-US" sz="2200" dirty="0" err="1"/>
              <a:t>dilihat</a:t>
            </a:r>
            <a:r>
              <a:rPr lang="en-US" sz="2200" dirty="0"/>
              <a:t>  </a:t>
            </a:r>
            <a:r>
              <a:rPr lang="en-US" sz="2200" dirty="0" err="1"/>
              <a:t>pada</a:t>
            </a:r>
            <a:r>
              <a:rPr lang="en-US" sz="2200" dirty="0"/>
              <a:t>  </a:t>
            </a:r>
            <a:r>
              <a:rPr lang="en-US" sz="2200" dirty="0" err="1"/>
              <a:t>bagian</a:t>
            </a:r>
            <a:r>
              <a:rPr lang="en-US" sz="2200" dirty="0"/>
              <a:t>  </a:t>
            </a:r>
            <a:r>
              <a:rPr lang="en-US" sz="2200" dirty="0" err="1"/>
              <a:t>akhir</a:t>
            </a:r>
            <a:r>
              <a:rPr lang="en-US" sz="2200" dirty="0"/>
              <a:t>  </a:t>
            </a:r>
            <a:r>
              <a:rPr lang="en-US" sz="2200" dirty="0" err="1"/>
              <a:t>dokumen</a:t>
            </a:r>
            <a:r>
              <a:rPr lang="en-US" sz="2200" dirty="0"/>
              <a:t> </a:t>
            </a:r>
            <a:r>
              <a:rPr lang="en-US" sz="2200" dirty="0" err="1"/>
              <a:t>ini</a:t>
            </a:r>
            <a:endParaRPr lang="en-US" sz="2200" dirty="0" smtClean="0"/>
          </a:p>
        </p:txBody>
      </p:sp>
    </p:spTree>
    <p:extLst>
      <p:ext uri="{BB962C8B-B14F-4D97-AF65-F5344CB8AC3E}">
        <p14:creationId xmlns:p14="http://schemas.microsoft.com/office/powerpoint/2010/main" val="39871283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6" fill="hold" nodeType="with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strips(downRight)">
                                      <p:cBhvr>
                                        <p:cTn id="7" dur="1000"/>
                                        <p:tgtEl>
                                          <p:spTgt spid="8">
                                            <p:txEl>
                                              <p:pRg st="0" end="0"/>
                                            </p:txEl>
                                          </p:spTgt>
                                        </p:tgtEl>
                                      </p:cBhvr>
                                    </p:animEffect>
                                  </p:childTnLst>
                                </p:cTn>
                              </p:par>
                              <p:par>
                                <p:cTn id="8" presetID="18" presetClass="entr" presetSubtype="6" fill="hold" nodeType="withEffect">
                                  <p:stCondLst>
                                    <p:cond delay="0"/>
                                  </p:stCondLst>
                                  <p:childTnLst>
                                    <p:set>
                                      <p:cBhvr>
                                        <p:cTn id="9" dur="1" fill="hold">
                                          <p:stCondLst>
                                            <p:cond delay="0"/>
                                          </p:stCondLst>
                                        </p:cTn>
                                        <p:tgtEl>
                                          <p:spTgt spid="8">
                                            <p:txEl>
                                              <p:pRg st="1" end="1"/>
                                            </p:txEl>
                                          </p:spTgt>
                                        </p:tgtEl>
                                        <p:attrNameLst>
                                          <p:attrName>style.visibility</p:attrName>
                                        </p:attrNameLst>
                                      </p:cBhvr>
                                      <p:to>
                                        <p:strVal val="visible"/>
                                      </p:to>
                                    </p:set>
                                    <p:animEffect transition="in" filter="strips(downRight)">
                                      <p:cBhvr>
                                        <p:cTn id="10" dur="1000"/>
                                        <p:tgtEl>
                                          <p:spTgt spid="8">
                                            <p:txEl>
                                              <p:pRg st="1" end="1"/>
                                            </p:txEl>
                                          </p:spTgt>
                                        </p:tgtEl>
                                      </p:cBhvr>
                                    </p:animEffect>
                                  </p:childTnLst>
                                </p:cTn>
                              </p:par>
                              <p:par>
                                <p:cTn id="11" presetID="18" presetClass="entr" presetSubtype="6" fill="hold" nodeType="withEffect">
                                  <p:stCondLst>
                                    <p:cond delay="0"/>
                                  </p:stCondLst>
                                  <p:childTnLst>
                                    <p:set>
                                      <p:cBhvr>
                                        <p:cTn id="12" dur="1" fill="hold">
                                          <p:stCondLst>
                                            <p:cond delay="0"/>
                                          </p:stCondLst>
                                        </p:cTn>
                                        <p:tgtEl>
                                          <p:spTgt spid="8">
                                            <p:txEl>
                                              <p:pRg st="2" end="2"/>
                                            </p:txEl>
                                          </p:spTgt>
                                        </p:tgtEl>
                                        <p:attrNameLst>
                                          <p:attrName>style.visibility</p:attrName>
                                        </p:attrNameLst>
                                      </p:cBhvr>
                                      <p:to>
                                        <p:strVal val="visible"/>
                                      </p:to>
                                    </p:set>
                                    <p:animEffect transition="in" filter="strips(downRight)">
                                      <p:cBhvr>
                                        <p:cTn id="13" dur="1000"/>
                                        <p:tgtEl>
                                          <p:spTgt spid="8">
                                            <p:txEl>
                                              <p:pRg st="2" end="2"/>
                                            </p:txEl>
                                          </p:spTgt>
                                        </p:tgtEl>
                                      </p:cBhvr>
                                    </p:animEffect>
                                  </p:childTnLst>
                                </p:cTn>
                              </p:par>
                              <p:par>
                                <p:cTn id="14" presetID="18" presetClass="entr" presetSubtype="6" fill="hold" nodeType="withEffect">
                                  <p:stCondLst>
                                    <p:cond delay="0"/>
                                  </p:stCondLst>
                                  <p:childTnLst>
                                    <p:set>
                                      <p:cBhvr>
                                        <p:cTn id="15" dur="1" fill="hold">
                                          <p:stCondLst>
                                            <p:cond delay="0"/>
                                          </p:stCondLst>
                                        </p:cTn>
                                        <p:tgtEl>
                                          <p:spTgt spid="8">
                                            <p:txEl>
                                              <p:pRg st="3" end="3"/>
                                            </p:txEl>
                                          </p:spTgt>
                                        </p:tgtEl>
                                        <p:attrNameLst>
                                          <p:attrName>style.visibility</p:attrName>
                                        </p:attrNameLst>
                                      </p:cBhvr>
                                      <p:to>
                                        <p:strVal val="visible"/>
                                      </p:to>
                                    </p:set>
                                    <p:animEffect transition="in" filter="strips(downRight)">
                                      <p:cBhvr>
                                        <p:cTn id="16" dur="1000"/>
                                        <p:tgtEl>
                                          <p:spTgt spid="8">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3048000"/>
            <a:ext cx="3886200" cy="1332236"/>
          </a:xfrm>
          <a:solidFill>
            <a:srgbClr val="FFFF00"/>
          </a:solidFill>
          <a:ln>
            <a:solidFill>
              <a:schemeClr val="accent1"/>
            </a:solidFill>
          </a:ln>
        </p:spPr>
        <p:txBody>
          <a:bodyPr>
            <a:noAutofit/>
          </a:bodyPr>
          <a:lstStyle/>
          <a:p>
            <a:r>
              <a:rPr lang="en-US" sz="2000" b="1" kern="10" dirty="0">
                <a:solidFill>
                  <a:schemeClr val="tx1"/>
                </a:solidFill>
              </a:rPr>
              <a:t>PERAN FORUM LALU LINTAS DAN ANGKUTAN JALAN </a:t>
            </a:r>
            <a:br>
              <a:rPr lang="en-US" sz="2000" b="1" kern="10" dirty="0">
                <a:solidFill>
                  <a:schemeClr val="tx1"/>
                </a:solidFill>
              </a:rPr>
            </a:br>
            <a:r>
              <a:rPr lang="en-US" sz="2000" b="1" kern="10" dirty="0">
                <a:solidFill>
                  <a:schemeClr val="tx1"/>
                </a:solidFill>
              </a:rPr>
              <a:t>DI DALAM MUSRENBANG</a:t>
            </a:r>
          </a:p>
        </p:txBody>
      </p:sp>
      <p:sp>
        <p:nvSpPr>
          <p:cNvPr id="7" name="Right Arrow 6"/>
          <p:cNvSpPr/>
          <p:nvPr/>
        </p:nvSpPr>
        <p:spPr>
          <a:xfrm>
            <a:off x="3886200" y="2475868"/>
            <a:ext cx="1676400" cy="24765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Content Placeholder 2"/>
          <p:cNvSpPr>
            <a:spLocks noGrp="1"/>
          </p:cNvSpPr>
          <p:nvPr>
            <p:ph sz="quarter" idx="1"/>
          </p:nvPr>
        </p:nvSpPr>
        <p:spPr>
          <a:xfrm>
            <a:off x="5562600" y="1676400"/>
            <a:ext cx="3243072" cy="4572000"/>
          </a:xfrm>
          <a:solidFill>
            <a:schemeClr val="bg2">
              <a:lumMod val="90000"/>
            </a:schemeClr>
          </a:solidFill>
        </p:spPr>
        <p:txBody>
          <a:bodyPr>
            <a:normAutofit fontScale="70000" lnSpcReduction="20000"/>
          </a:bodyPr>
          <a:lstStyle/>
          <a:p>
            <a:pPr>
              <a:spcAft>
                <a:spcPct val="20000"/>
              </a:spcAft>
              <a:buClrTx/>
              <a:buSzTx/>
              <a:buFontTx/>
              <a:buAutoNum type="arabicPeriod"/>
            </a:pPr>
            <a:r>
              <a:rPr lang="en-US" altLang="en-US" sz="2800" b="1" dirty="0">
                <a:solidFill>
                  <a:srgbClr val="FF0000"/>
                </a:solidFill>
                <a:latin typeface="One Stroke Script LET" pitchFamily="2" charset="0"/>
              </a:rPr>
              <a:t>FLLAJ DIHARAPKAN DAPAT HADIR DI TINGKAT MUSRENBANG PROVINSI ATAU PALING TIDAK MEMILIKI DOKUMEN TERKAIT DENGAN USULAN MASYARAKAT MENGENAI TRANSPORTASI DAN URUSAN JALAN PADA DOKUMEN MUSRENBANG TINGKAT PROVINSIKLASIFIKASI SURAT MENYURAT DAN DOKUMEN.</a:t>
            </a:r>
          </a:p>
          <a:p>
            <a:pPr>
              <a:spcAft>
                <a:spcPct val="20000"/>
              </a:spcAft>
              <a:buClrTx/>
              <a:buSzTx/>
              <a:buFontTx/>
              <a:buAutoNum type="arabicPeriod"/>
            </a:pPr>
            <a:endParaRPr lang="en-US" altLang="en-US" sz="2800" b="1" dirty="0">
              <a:solidFill>
                <a:srgbClr val="FF0000"/>
              </a:solidFill>
              <a:latin typeface="One Stroke Script LET" pitchFamily="2" charset="0"/>
            </a:endParaRPr>
          </a:p>
          <a:p>
            <a:pPr>
              <a:spcAft>
                <a:spcPct val="20000"/>
              </a:spcAft>
              <a:buClrTx/>
              <a:buSzTx/>
              <a:buFontTx/>
              <a:buAutoNum type="arabicPeriod"/>
            </a:pPr>
            <a:r>
              <a:rPr lang="en-US" altLang="en-US" sz="2800" b="1" dirty="0">
                <a:solidFill>
                  <a:srgbClr val="FF0000"/>
                </a:solidFill>
                <a:latin typeface="One Stroke Script LET" pitchFamily="2" charset="0"/>
              </a:rPr>
              <a:t> </a:t>
            </a:r>
            <a:r>
              <a:rPr lang="en-US" altLang="en-US" sz="2800" b="1" dirty="0">
                <a:solidFill>
                  <a:srgbClr val="FF0000"/>
                </a:solidFill>
                <a:latin typeface="Berlin Sans FB Demi" panose="020E0802020502020306" pitchFamily="34" charset="0"/>
              </a:rPr>
              <a:t>PARTISIPASI  FLLAJ  PADA  MUSRENBANG  DAPAT  DILIHAT PADA BAGAN ALIR</a:t>
            </a:r>
            <a:r>
              <a:rPr lang="en-US" altLang="en-US" sz="2800" b="1" dirty="0">
                <a:solidFill>
                  <a:srgbClr val="FF0000"/>
                </a:solidFill>
                <a:latin typeface="One Stroke Script LET" pitchFamily="2" charset="0"/>
              </a:rPr>
              <a:t>.     </a:t>
            </a:r>
          </a:p>
        </p:txBody>
      </p:sp>
      <p:sp>
        <p:nvSpPr>
          <p:cNvPr id="9" name="Title 1"/>
          <p:cNvSpPr txBox="1">
            <a:spLocks/>
          </p:cNvSpPr>
          <p:nvPr/>
        </p:nvSpPr>
        <p:spPr>
          <a:xfrm>
            <a:off x="271272" y="304800"/>
            <a:ext cx="8534400" cy="758952"/>
          </a:xfrm>
          <a:prstGeom prst="rect">
            <a:avLst/>
          </a:prstGeom>
        </p:spPr>
        <p:txBody>
          <a:bodyPr vert="horz" anchor="b">
            <a:noAutofit/>
          </a:bodyPr>
          <a:lstStyle>
            <a:lvl1pPr algn="ctr" rtl="0" eaLnBrk="1" latinLnBrk="0" hangingPunct="1">
              <a:spcBef>
                <a:spcPct val="0"/>
              </a:spcBef>
              <a:buNone/>
              <a:defRPr kumimoji="0" sz="3300" kern="1200">
                <a:solidFill>
                  <a:schemeClr val="accent3">
                    <a:shade val="75000"/>
                  </a:schemeClr>
                </a:solidFill>
                <a:latin typeface="+mj-lt"/>
                <a:ea typeface="+mj-ea"/>
                <a:cs typeface="+mj-cs"/>
              </a:defRPr>
            </a:lvl1pPr>
          </a:lstStyle>
          <a:p>
            <a:r>
              <a:rPr lang="en-US" sz="2000" b="1" kern="10" dirty="0" smtClean="0">
                <a:solidFill>
                  <a:srgbClr val="34352E"/>
                </a:solidFill>
              </a:rPr>
              <a:t>PERAN FORUM LALU LINTAS DAN ANGKUTAN JALAN </a:t>
            </a:r>
            <a:br>
              <a:rPr lang="en-US" sz="2000" b="1" kern="10" dirty="0" smtClean="0">
                <a:solidFill>
                  <a:srgbClr val="34352E"/>
                </a:solidFill>
              </a:rPr>
            </a:br>
            <a:r>
              <a:rPr lang="en-US" sz="2000" b="1" kern="10" dirty="0" smtClean="0">
                <a:solidFill>
                  <a:srgbClr val="34352E"/>
                </a:solidFill>
              </a:rPr>
              <a:t>DI DALAM MUSRENBANG</a:t>
            </a:r>
            <a:endParaRPr lang="en-US" sz="2000" b="1" kern="10" dirty="0">
              <a:solidFill>
                <a:srgbClr val="34352E"/>
              </a:solidFill>
            </a:endParaRPr>
          </a:p>
        </p:txBody>
      </p:sp>
    </p:spTree>
    <p:extLst>
      <p:ext uri="{BB962C8B-B14F-4D97-AF65-F5344CB8AC3E}">
        <p14:creationId xmlns:p14="http://schemas.microsoft.com/office/powerpoint/2010/main" val="29377967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500"/>
                                        <p:tgtEl>
                                          <p:spTgt spid="2"/>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wipe(left)">
                                      <p:cBhvr>
                                        <p:cTn id="10" dur="500"/>
                                        <p:tgtEl>
                                          <p:spTgt spid="7"/>
                                        </p:tgtEl>
                                      </p:cBhvr>
                                    </p:animEffect>
                                  </p:childTnLst>
                                </p:cTn>
                              </p:par>
                              <p:par>
                                <p:cTn id="11" presetID="22" presetClass="entr" presetSubtype="1" fill="hold" grpId="0" nodeType="withEffect">
                                  <p:stCondLst>
                                    <p:cond delay="0"/>
                                  </p:stCondLst>
                                  <p:childTnLst>
                                    <p:set>
                                      <p:cBhvr>
                                        <p:cTn id="12" dur="1" fill="hold">
                                          <p:stCondLst>
                                            <p:cond delay="0"/>
                                          </p:stCondLst>
                                        </p:cTn>
                                        <p:tgtEl>
                                          <p:spTgt spid="8">
                                            <p:bg/>
                                          </p:spTgt>
                                        </p:tgtEl>
                                        <p:attrNameLst>
                                          <p:attrName>style.visibility</p:attrName>
                                        </p:attrNameLst>
                                      </p:cBhvr>
                                      <p:to>
                                        <p:strVal val="visible"/>
                                      </p:to>
                                    </p:set>
                                    <p:animEffect transition="in" filter="wipe(up)">
                                      <p:cBhvr>
                                        <p:cTn id="13" dur="500"/>
                                        <p:tgtEl>
                                          <p:spTgt spid="8">
                                            <p:bg/>
                                          </p:spTgt>
                                        </p:tgtEl>
                                      </p:cBhvr>
                                    </p:animEffect>
                                  </p:childTnLst>
                                </p:cTn>
                              </p:par>
                              <p:par>
                                <p:cTn id="14" presetID="22" presetClass="entr" presetSubtype="1" fill="hold" grpId="0" nodeType="withEffect">
                                  <p:stCondLst>
                                    <p:cond delay="0"/>
                                  </p:stCondLst>
                                  <p:childTnLst>
                                    <p:set>
                                      <p:cBhvr>
                                        <p:cTn id="15" dur="1" fill="hold">
                                          <p:stCondLst>
                                            <p:cond delay="0"/>
                                          </p:stCondLst>
                                        </p:cTn>
                                        <p:tgtEl>
                                          <p:spTgt spid="8">
                                            <p:txEl>
                                              <p:pRg st="0" end="0"/>
                                            </p:txEl>
                                          </p:spTgt>
                                        </p:tgtEl>
                                        <p:attrNameLst>
                                          <p:attrName>style.visibility</p:attrName>
                                        </p:attrNameLst>
                                      </p:cBhvr>
                                      <p:to>
                                        <p:strVal val="visible"/>
                                      </p:to>
                                    </p:set>
                                    <p:animEffect transition="in" filter="wipe(up)">
                                      <p:cBhvr>
                                        <p:cTn id="16" dur="500"/>
                                        <p:tgtEl>
                                          <p:spTgt spid="8">
                                            <p:txEl>
                                              <p:pRg st="0" end="0"/>
                                            </p:txEl>
                                          </p:spTgt>
                                        </p:tgtEl>
                                      </p:cBhvr>
                                    </p:animEffect>
                                  </p:childTnLst>
                                </p:cTn>
                              </p:par>
                              <p:par>
                                <p:cTn id="17" presetID="22" presetClass="entr" presetSubtype="1" fill="hold" grpId="0" nodeType="withEffect">
                                  <p:stCondLst>
                                    <p:cond delay="0"/>
                                  </p:stCondLst>
                                  <p:childTnLst>
                                    <p:set>
                                      <p:cBhvr>
                                        <p:cTn id="18" dur="1" fill="hold">
                                          <p:stCondLst>
                                            <p:cond delay="0"/>
                                          </p:stCondLst>
                                        </p:cTn>
                                        <p:tgtEl>
                                          <p:spTgt spid="8">
                                            <p:txEl>
                                              <p:pRg st="2" end="2"/>
                                            </p:txEl>
                                          </p:spTgt>
                                        </p:tgtEl>
                                        <p:attrNameLst>
                                          <p:attrName>style.visibility</p:attrName>
                                        </p:attrNameLst>
                                      </p:cBhvr>
                                      <p:to>
                                        <p:strVal val="visible"/>
                                      </p:to>
                                    </p:set>
                                    <p:animEffect transition="in" filter="wipe(up)">
                                      <p:cBhvr>
                                        <p:cTn id="19" dur="500"/>
                                        <p:tgtEl>
                                          <p:spTgt spid="8">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7" grpId="0" animBg="1"/>
      <p:bldP spid="8" grpId="0" build="p"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a:xfrm>
            <a:off x="271272" y="304800"/>
            <a:ext cx="8534400" cy="758952"/>
          </a:xfrm>
          <a:prstGeom prst="rect">
            <a:avLst/>
          </a:prstGeom>
        </p:spPr>
        <p:txBody>
          <a:bodyPr vert="horz" anchor="b">
            <a:noAutofit/>
          </a:bodyPr>
          <a:lstStyle>
            <a:lvl1pPr algn="ctr" rtl="0" eaLnBrk="1" latinLnBrk="0" hangingPunct="1">
              <a:spcBef>
                <a:spcPct val="0"/>
              </a:spcBef>
              <a:buNone/>
              <a:defRPr kumimoji="0" sz="3300" kern="1200">
                <a:solidFill>
                  <a:schemeClr val="accent3">
                    <a:shade val="75000"/>
                  </a:schemeClr>
                </a:solidFill>
                <a:latin typeface="+mj-lt"/>
                <a:ea typeface="+mj-ea"/>
                <a:cs typeface="+mj-cs"/>
              </a:defRPr>
            </a:lvl1pPr>
          </a:lstStyle>
          <a:p>
            <a:r>
              <a:rPr lang="en-US" sz="2000" b="1" kern="10" dirty="0" smtClean="0">
                <a:solidFill>
                  <a:srgbClr val="34352E"/>
                </a:solidFill>
              </a:rPr>
              <a:t>PERAN FORUM LALU LINTAS DAN ANGKUTAN JALAN </a:t>
            </a:r>
            <a:br>
              <a:rPr lang="en-US" sz="2000" b="1" kern="10" dirty="0" smtClean="0">
                <a:solidFill>
                  <a:srgbClr val="34352E"/>
                </a:solidFill>
              </a:rPr>
            </a:br>
            <a:r>
              <a:rPr lang="en-US" sz="2000" b="1" kern="10" dirty="0" smtClean="0">
                <a:solidFill>
                  <a:srgbClr val="34352E"/>
                </a:solidFill>
              </a:rPr>
              <a:t>DI DALAM MUSRENBANG</a:t>
            </a:r>
            <a:endParaRPr lang="en-US" sz="2000" b="1" kern="10" dirty="0">
              <a:solidFill>
                <a:srgbClr val="34352E"/>
              </a:solidFill>
            </a:endParaRPr>
          </a:p>
        </p:txBody>
      </p:sp>
      <p:sp>
        <p:nvSpPr>
          <p:cNvPr id="10" name="Right Arrow 9"/>
          <p:cNvSpPr/>
          <p:nvPr/>
        </p:nvSpPr>
        <p:spPr bwMode="auto">
          <a:xfrm>
            <a:off x="4191000" y="3295650"/>
            <a:ext cx="1006475" cy="609600"/>
          </a:xfrm>
          <a:prstGeom prst="rightArrow">
            <a:avLst/>
          </a:prstGeom>
          <a:gradFill rotWithShape="0">
            <a:gsLst>
              <a:gs pos="0">
                <a:schemeClr val="accent1"/>
              </a:gs>
              <a:gs pos="50000">
                <a:schemeClr val="bg1"/>
              </a:gs>
              <a:gs pos="100000">
                <a:schemeClr val="accent1"/>
              </a:gs>
            </a:gsLst>
            <a:lin ang="5400000" scaled="1"/>
          </a:gradFill>
          <a:ln w="9525" cap="flat" cmpd="sng" algn="ctr">
            <a:solidFill>
              <a:schemeClr val="tx1"/>
            </a:solidFill>
            <a:prstDash val="solid"/>
            <a:round/>
            <a:headEnd type="none" w="med" len="med"/>
            <a:tailEnd type="none" w="med" len="med"/>
          </a:ln>
          <a:effectLst>
            <a:outerShdw dist="35921" dir="2700000" algn="ctr" rotWithShape="0">
              <a:schemeClr val="bg2"/>
            </a:outerShdw>
          </a:effectLst>
        </p:spPr>
        <p:txBody>
          <a:bodyPr wrap="none" anchor="ctr"/>
          <a:lstStyle/>
          <a:p>
            <a:pPr algn="ctr">
              <a:defRPr/>
            </a:pPr>
            <a:endParaRPr lang="en-US"/>
          </a:p>
        </p:txBody>
      </p:sp>
      <p:pic>
        <p:nvPicPr>
          <p:cNvPr id="11" name="Picture 10"/>
          <p:cNvPicPr>
            <a:picLocks noChangeAspect="1" noChangeArrowheads="1"/>
          </p:cNvPicPr>
          <p:nvPr/>
        </p:nvPicPr>
        <p:blipFill>
          <a:blip r:embed="rId2">
            <a:extLst>
              <a:ext uri="{28A0092B-C50C-407E-A947-70E740481C1C}">
                <a14:useLocalDpi xmlns:a14="http://schemas.microsoft.com/office/drawing/2010/main" val="0"/>
              </a:ext>
            </a:extLst>
          </a:blip>
          <a:srcRect l="51790" t="24416" r="23660" b="8676"/>
          <a:stretch>
            <a:fillRect/>
          </a:stretch>
        </p:blipFill>
        <p:spPr bwMode="auto">
          <a:xfrm>
            <a:off x="5410200" y="1295400"/>
            <a:ext cx="3419475" cy="5218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Rectangle 8"/>
          <p:cNvSpPr>
            <a:spLocks noChangeArrowheads="1"/>
          </p:cNvSpPr>
          <p:nvPr/>
        </p:nvSpPr>
        <p:spPr bwMode="auto">
          <a:xfrm>
            <a:off x="152400" y="3124200"/>
            <a:ext cx="4038600" cy="1016000"/>
          </a:xfrm>
          <a:prstGeom prst="rect">
            <a:avLst/>
          </a:prstGeom>
          <a:solidFill>
            <a:srgbClr val="FF0000"/>
          </a:solidFill>
          <a:ln w="57150">
            <a:solidFill>
              <a:schemeClr val="accent1"/>
            </a:solidFill>
            <a:miter lim="800000"/>
            <a:headEnd/>
            <a:tailEnd/>
          </a:ln>
          <a:effectLst/>
        </p:spPr>
        <p:txBody>
          <a:bodyPr>
            <a:spAutoFit/>
          </a:bodyPr>
          <a:lstStyle/>
          <a:p>
            <a:pPr>
              <a:spcBef>
                <a:spcPct val="20000"/>
              </a:spcBef>
              <a:spcAft>
                <a:spcPct val="20000"/>
              </a:spcAft>
              <a:defRPr/>
            </a:pPr>
            <a:r>
              <a:rPr lang="en-US" sz="2000" dirty="0">
                <a:solidFill>
                  <a:schemeClr val="bg1"/>
                </a:solidFill>
              </a:rPr>
              <a:t>PARTISIPASI  FLLAJ  PADA  MUSRENBANG  DAPAT  DILIHAT PADA BAGAN ALIR</a:t>
            </a:r>
            <a:r>
              <a:rPr lang="en-US" sz="2000" dirty="0">
                <a:solidFill>
                  <a:schemeClr val="bg1"/>
                </a:solidFill>
                <a:latin typeface="One Stroke Script LET" pitchFamily="2" charset="0"/>
              </a:rPr>
              <a:t>.     </a:t>
            </a:r>
          </a:p>
        </p:txBody>
      </p:sp>
    </p:spTree>
    <p:extLst>
      <p:ext uri="{BB962C8B-B14F-4D97-AF65-F5344CB8AC3E}">
        <p14:creationId xmlns:p14="http://schemas.microsoft.com/office/powerpoint/2010/main" val="26877801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5" presetClass="entr" presetSubtype="0"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2000"/>
                                        <p:tgtEl>
                                          <p:spTgt spid="12"/>
                                        </p:tgtEl>
                                      </p:cBhvr>
                                    </p:animEffect>
                                    <p:anim calcmode="lin" valueType="num">
                                      <p:cBhvr>
                                        <p:cTn id="8" dur="2000" fill="hold"/>
                                        <p:tgtEl>
                                          <p:spTgt spid="12"/>
                                        </p:tgtEl>
                                        <p:attrNameLst>
                                          <p:attrName>ppt_w</p:attrName>
                                        </p:attrNameLst>
                                      </p:cBhvr>
                                      <p:tavLst>
                                        <p:tav tm="0" fmla="#ppt_w*sin(2.5*pi*$)">
                                          <p:val>
                                            <p:fltVal val="0"/>
                                          </p:val>
                                        </p:tav>
                                        <p:tav tm="100000">
                                          <p:val>
                                            <p:fltVal val="1"/>
                                          </p:val>
                                        </p:tav>
                                      </p:tavLst>
                                    </p:anim>
                                    <p:anim calcmode="lin" valueType="num">
                                      <p:cBhvr>
                                        <p:cTn id="9" dur="2000" fill="hold"/>
                                        <p:tgtEl>
                                          <p:spTgt spid="12"/>
                                        </p:tgtEl>
                                        <p:attrNameLst>
                                          <p:attrName>ppt_h</p:attrName>
                                        </p:attrNameLst>
                                      </p:cBhvr>
                                      <p:tavLst>
                                        <p:tav tm="0">
                                          <p:val>
                                            <p:strVal val="#ppt_h"/>
                                          </p:val>
                                        </p:tav>
                                        <p:tav tm="100000">
                                          <p:val>
                                            <p:strVal val="#ppt_h"/>
                                          </p:val>
                                        </p:tav>
                                      </p:tavLst>
                                    </p:anim>
                                  </p:childTnLst>
                                </p:cTn>
                              </p:par>
                              <p:par>
                                <p:cTn id="10" presetID="16" presetClass="entr" presetSubtype="21" fill="hold" grpId="0" nodeType="with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barn(inVertical)">
                                      <p:cBhvr>
                                        <p:cTn id="12" dur="500"/>
                                        <p:tgtEl>
                                          <p:spTgt spid="10"/>
                                        </p:tgtEl>
                                      </p:cBhvr>
                                    </p:animEffect>
                                  </p:childTnLst>
                                </p:cTn>
                              </p:par>
                              <p:par>
                                <p:cTn id="13" presetID="2" presetClass="entr" presetSubtype="4" fill="hold" nodeType="withEffect">
                                  <p:stCondLst>
                                    <p:cond delay="0"/>
                                  </p:stCondLst>
                                  <p:childTnLst>
                                    <p:set>
                                      <p:cBhvr>
                                        <p:cTn id="14" dur="1" fill="hold">
                                          <p:stCondLst>
                                            <p:cond delay="0"/>
                                          </p:stCondLst>
                                        </p:cTn>
                                        <p:tgtEl>
                                          <p:spTgt spid="11"/>
                                        </p:tgtEl>
                                        <p:attrNameLst>
                                          <p:attrName>style.visibility</p:attrName>
                                        </p:attrNameLst>
                                      </p:cBhvr>
                                      <p:to>
                                        <p:strVal val="visible"/>
                                      </p:to>
                                    </p:set>
                                    <p:anim calcmode="lin" valueType="num">
                                      <p:cBhvr additive="base">
                                        <p:cTn id="15" dur="500" fill="hold"/>
                                        <p:tgtEl>
                                          <p:spTgt spid="11"/>
                                        </p:tgtEl>
                                        <p:attrNameLst>
                                          <p:attrName>ppt_x</p:attrName>
                                        </p:attrNameLst>
                                      </p:cBhvr>
                                      <p:tavLst>
                                        <p:tav tm="0">
                                          <p:val>
                                            <p:strVal val="#ppt_x"/>
                                          </p:val>
                                        </p:tav>
                                        <p:tav tm="100000">
                                          <p:val>
                                            <p:strVal val="#ppt_x"/>
                                          </p:val>
                                        </p:tav>
                                      </p:tavLst>
                                    </p:anim>
                                    <p:anim calcmode="lin" valueType="num">
                                      <p:cBhvr additive="base">
                                        <p:cTn id="16"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2"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5397" name="Text Box 5"/>
          <p:cNvSpPr txBox="1">
            <a:spLocks noChangeArrowheads="1"/>
          </p:cNvSpPr>
          <p:nvPr/>
        </p:nvSpPr>
        <p:spPr bwMode="auto">
          <a:xfrm>
            <a:off x="533400" y="1752600"/>
            <a:ext cx="8153400" cy="1631950"/>
          </a:xfrm>
          <a:prstGeom prst="rect">
            <a:avLst/>
          </a:prstGeom>
          <a:noFill/>
          <a:ln>
            <a:noFill/>
          </a:ln>
          <a:effectLst>
            <a:outerShdw dist="17961" dir="2700000" algn="ctr" rotWithShape="0">
              <a:schemeClr val="accent1"/>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tx2"/>
              </a:buClr>
              <a:buSzPct val="60000"/>
              <a:buFont typeface="Wingdings" panose="05000000000000000000" pitchFamily="2" charset="2"/>
              <a:buChar char="u"/>
              <a:defRPr sz="3200">
                <a:solidFill>
                  <a:schemeClr val="tx1"/>
                </a:solidFill>
                <a:latin typeface="Verdana" panose="020B0604030504040204" pitchFamily="34" charset="0"/>
                <a:cs typeface="Arial" panose="020B060402020202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cs typeface="Arial" panose="020B0604020202020204" pitchFamily="34" charset="0"/>
              </a:defRPr>
            </a:lvl2pPr>
            <a:lvl3pPr marL="1143000" indent="-228600">
              <a:spcBef>
                <a:spcPct val="20000"/>
              </a:spcBef>
              <a:buClr>
                <a:schemeClr val="hlink"/>
              </a:buClr>
              <a:buSzPct val="60000"/>
              <a:buFont typeface="Wingdings" panose="05000000000000000000" pitchFamily="2" charset="2"/>
              <a:buChar char="u"/>
              <a:defRPr sz="2400">
                <a:solidFill>
                  <a:schemeClr val="tx1"/>
                </a:solidFill>
                <a:latin typeface="Verdana" panose="020B0604030504040204" pitchFamily="34" charset="0"/>
                <a:cs typeface="Arial" panose="020B0604020202020204" pitchFamily="34" charset="0"/>
              </a:defRPr>
            </a:lvl3pPr>
            <a:lvl4pPr marL="1600200" indent="-228600">
              <a:spcBef>
                <a:spcPct val="20000"/>
              </a:spcBef>
              <a:buClr>
                <a:schemeClr val="tx1"/>
              </a:buClr>
              <a:buChar char="•"/>
              <a:defRPr sz="2000">
                <a:solidFill>
                  <a:schemeClr val="tx1"/>
                </a:solidFill>
                <a:latin typeface="Verdana" panose="020B0604030504040204" pitchFamily="34" charset="0"/>
                <a:cs typeface="Arial" panose="020B0604020202020204" pitchFamily="34" charset="0"/>
              </a:defRPr>
            </a:lvl4pPr>
            <a:lvl5pPr marL="2057400" indent="-228600">
              <a:spcBef>
                <a:spcPct val="20000"/>
              </a:spcBef>
              <a:buClr>
                <a:schemeClr val="folHlink"/>
              </a:buClr>
              <a:buSzPct val="60000"/>
              <a:buFont typeface="Wingdings" panose="05000000000000000000" pitchFamily="2" charset="2"/>
              <a:buChar char="u"/>
              <a:defRPr sz="2000">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u"/>
              <a:defRPr sz="2000">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u"/>
              <a:defRPr sz="2000">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u"/>
              <a:defRPr sz="2000">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u"/>
              <a:defRPr sz="2000">
                <a:solidFill>
                  <a:schemeClr val="tx1"/>
                </a:solidFill>
                <a:latin typeface="Verdana" panose="020B0604030504040204" pitchFamily="34" charset="0"/>
                <a:cs typeface="Arial" panose="020B0604020202020204" pitchFamily="34" charset="0"/>
              </a:defRPr>
            </a:lvl9pPr>
          </a:lstStyle>
          <a:p>
            <a:pPr algn="just">
              <a:lnSpc>
                <a:spcPct val="125000"/>
              </a:lnSpc>
              <a:spcBef>
                <a:spcPct val="0"/>
              </a:spcBef>
              <a:buClrTx/>
              <a:buSzTx/>
              <a:buFontTx/>
              <a:buNone/>
            </a:pPr>
            <a:r>
              <a:rPr lang="en-US" altLang="en-US" sz="1600" dirty="0">
                <a:latin typeface="Berlin Sans FB Demi" panose="020E0802020502020306" pitchFamily="34" charset="0"/>
              </a:rPr>
              <a:t>FORUM LALU LINTAS DAN ANGKUTAN JALAN BERFUNGSI SEBAGAI WAHANA UNTUK MENSINERGIKAN TUGAS POKOK DAN FUNGSI SETIAP PENYELENGGARA LALULINTAS DAN ANGKUTAN JALAN  DALAM  PENYELENGGARAAN  LALULINTAS  DAN  ANGKUTAN  JALAN. BERDASARKAN PERATURAN PEMERINTAH NO. 37 TAHUN 2011 ANGTARA LAIN ADALAH :</a:t>
            </a:r>
            <a:endParaRPr lang="en-US" altLang="en-US" sz="1600" dirty="0">
              <a:latin typeface="Malgun Gothic" panose="020B0503020000020004" pitchFamily="34" charset="-127"/>
            </a:endParaRPr>
          </a:p>
        </p:txBody>
      </p:sp>
      <p:sp>
        <p:nvSpPr>
          <p:cNvPr id="4" name="Text Box 5"/>
          <p:cNvSpPr txBox="1">
            <a:spLocks noChangeArrowheads="1"/>
          </p:cNvSpPr>
          <p:nvPr/>
        </p:nvSpPr>
        <p:spPr bwMode="auto">
          <a:xfrm>
            <a:off x="509588" y="3505200"/>
            <a:ext cx="8153400" cy="2800350"/>
          </a:xfrm>
          <a:prstGeom prst="rect">
            <a:avLst/>
          </a:prstGeom>
          <a:noFill/>
          <a:ln>
            <a:noFill/>
          </a:ln>
          <a:effectLst>
            <a:outerShdw dist="17961" dir="2700000" algn="ctr" rotWithShape="0">
              <a:schemeClr val="accent1"/>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spcBef>
                <a:spcPct val="20000"/>
              </a:spcBef>
              <a:buClr>
                <a:schemeClr val="tx2"/>
              </a:buClr>
              <a:buSzPct val="60000"/>
              <a:buFont typeface="Wingdings" panose="05000000000000000000" pitchFamily="2" charset="2"/>
              <a:buChar char="u"/>
              <a:defRPr sz="3200">
                <a:solidFill>
                  <a:schemeClr val="tx1"/>
                </a:solidFill>
                <a:latin typeface="Verdana" panose="020B0604030504040204" pitchFamily="34" charset="0"/>
                <a:cs typeface="Arial" panose="020B060402020202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cs typeface="Arial" panose="020B0604020202020204" pitchFamily="34" charset="0"/>
              </a:defRPr>
            </a:lvl2pPr>
            <a:lvl3pPr marL="1143000" indent="-228600">
              <a:spcBef>
                <a:spcPct val="20000"/>
              </a:spcBef>
              <a:buClr>
                <a:schemeClr val="hlink"/>
              </a:buClr>
              <a:buSzPct val="60000"/>
              <a:buFont typeface="Wingdings" panose="05000000000000000000" pitchFamily="2" charset="2"/>
              <a:buChar char="u"/>
              <a:defRPr sz="2400">
                <a:solidFill>
                  <a:schemeClr val="tx1"/>
                </a:solidFill>
                <a:latin typeface="Verdana" panose="020B0604030504040204" pitchFamily="34" charset="0"/>
                <a:cs typeface="Arial" panose="020B0604020202020204" pitchFamily="34" charset="0"/>
              </a:defRPr>
            </a:lvl3pPr>
            <a:lvl4pPr marL="1600200" indent="-228600">
              <a:spcBef>
                <a:spcPct val="20000"/>
              </a:spcBef>
              <a:buClr>
                <a:schemeClr val="tx1"/>
              </a:buClr>
              <a:buChar char="•"/>
              <a:defRPr sz="2000">
                <a:solidFill>
                  <a:schemeClr val="tx1"/>
                </a:solidFill>
                <a:latin typeface="Verdana" panose="020B0604030504040204" pitchFamily="34" charset="0"/>
                <a:cs typeface="Arial" panose="020B0604020202020204" pitchFamily="34" charset="0"/>
              </a:defRPr>
            </a:lvl4pPr>
            <a:lvl5pPr marL="2057400" indent="-228600">
              <a:spcBef>
                <a:spcPct val="20000"/>
              </a:spcBef>
              <a:buClr>
                <a:schemeClr val="folHlink"/>
              </a:buClr>
              <a:buSzPct val="60000"/>
              <a:buFont typeface="Wingdings" panose="05000000000000000000" pitchFamily="2" charset="2"/>
              <a:buChar char="u"/>
              <a:defRPr sz="2000">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u"/>
              <a:defRPr sz="2000">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u"/>
              <a:defRPr sz="2000">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u"/>
              <a:defRPr sz="2000">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u"/>
              <a:defRPr sz="2000">
                <a:solidFill>
                  <a:schemeClr val="tx1"/>
                </a:solidFill>
                <a:latin typeface="Verdana" panose="020B0604030504040204" pitchFamily="34" charset="0"/>
                <a:cs typeface="Arial" panose="020B0604020202020204" pitchFamily="34" charset="0"/>
              </a:defRPr>
            </a:lvl9pPr>
          </a:lstStyle>
          <a:p>
            <a:pPr algn="just">
              <a:spcBef>
                <a:spcPct val="0"/>
              </a:spcBef>
              <a:buClrTx/>
              <a:buSzTx/>
              <a:buFont typeface="Arial" panose="020B0604020202020204" pitchFamily="34" charset="0"/>
              <a:buAutoNum type="arabicPeriod"/>
            </a:pPr>
            <a:r>
              <a:rPr lang="en-US" altLang="en-US" sz="1600" dirty="0">
                <a:latin typeface="Berlin Sans FB Demi" panose="020E0802020502020306" pitchFamily="34" charset="0"/>
              </a:rPr>
              <a:t>SEBAGAI KOORDINASI ANTARINSTANSI PENYELENGGARA YANG MEMERLUKAN KETERPADUAN DALAM MERENCANAKAN, MENYELENGGARAKAN, DAN PENYELESAIKAN MASALAH-MASALAH LALULINTAS DAN ANGKUTAN JALAN.</a:t>
            </a:r>
          </a:p>
          <a:p>
            <a:pPr algn="just">
              <a:spcBef>
                <a:spcPct val="0"/>
              </a:spcBef>
              <a:buClrTx/>
              <a:buSzTx/>
              <a:buFont typeface="Arial" panose="020B0604020202020204" pitchFamily="34" charset="0"/>
              <a:buAutoNum type="arabicPeriod"/>
            </a:pPr>
            <a:endParaRPr lang="en-US" altLang="en-US" sz="1600" dirty="0">
              <a:latin typeface="Berlin Sans FB Demi" panose="020E0802020502020306" pitchFamily="34" charset="0"/>
            </a:endParaRPr>
          </a:p>
          <a:p>
            <a:pPr algn="just">
              <a:spcBef>
                <a:spcPct val="0"/>
              </a:spcBef>
              <a:buClrTx/>
              <a:buSzTx/>
              <a:buFont typeface="Arial" panose="020B0604020202020204" pitchFamily="34" charset="0"/>
              <a:buAutoNum type="arabicPeriod"/>
            </a:pPr>
            <a:r>
              <a:rPr lang="en-US" altLang="en-US" sz="1600" dirty="0">
                <a:latin typeface="Berlin Sans FB Demi" panose="020E0802020502020306" pitchFamily="34" charset="0"/>
              </a:rPr>
              <a:t>SEBAGAI   AKSELERATOR   DALAM   MENGAKOMODASI   INFORMASI   (USULAN   ATAUPUN   ADUAN MASYARAKAT) TERHADAP PENYELENGGARAAN LALULINTAS DAN ANGKUTAN JALAN.</a:t>
            </a:r>
          </a:p>
          <a:p>
            <a:pPr algn="just">
              <a:spcBef>
                <a:spcPct val="0"/>
              </a:spcBef>
              <a:buClrTx/>
              <a:buSzTx/>
              <a:buFont typeface="Arial" panose="020B0604020202020204" pitchFamily="34" charset="0"/>
              <a:buAutoNum type="arabicPeriod"/>
            </a:pPr>
            <a:endParaRPr lang="en-US" altLang="en-US" sz="1600" dirty="0">
              <a:latin typeface="Berlin Sans FB Demi" panose="020E0802020502020306" pitchFamily="34" charset="0"/>
            </a:endParaRPr>
          </a:p>
          <a:p>
            <a:pPr algn="just">
              <a:spcBef>
                <a:spcPct val="0"/>
              </a:spcBef>
              <a:buClrTx/>
              <a:buSzTx/>
              <a:buFont typeface="Arial" panose="020B0604020202020204" pitchFamily="34" charset="0"/>
              <a:buAutoNum type="arabicPeriod"/>
            </a:pPr>
            <a:r>
              <a:rPr lang="en-US" altLang="en-US" sz="1600" dirty="0">
                <a:latin typeface="Berlin Sans FB Demi" panose="020E0802020502020306" pitchFamily="34" charset="0"/>
              </a:rPr>
              <a:t>SEBAGAI  BAGIAN  DARI  PROSES  PENYELESAIAN  SECARA  PROPORSIONAL  DALAM  MENYELESAIKAN PERMASALAHAN DALAM PENYELENGGARAAN LALULINTAS DAN ANGKUTAN JALAN</a:t>
            </a:r>
            <a:endParaRPr lang="en-US" altLang="en-US" sz="1600" dirty="0">
              <a:latin typeface="Malgun Gothic" panose="020B0503020000020004" pitchFamily="34" charset="-127"/>
            </a:endParaRPr>
          </a:p>
        </p:txBody>
      </p:sp>
      <p:sp>
        <p:nvSpPr>
          <p:cNvPr id="2" name="Rectangle 1"/>
          <p:cNvSpPr/>
          <p:nvPr/>
        </p:nvSpPr>
        <p:spPr>
          <a:xfrm>
            <a:off x="381000" y="307280"/>
            <a:ext cx="8534400" cy="707886"/>
          </a:xfrm>
          <a:prstGeom prst="rect">
            <a:avLst/>
          </a:prstGeom>
        </p:spPr>
        <p:txBody>
          <a:bodyPr wrap="square">
            <a:spAutoFit/>
          </a:bodyPr>
          <a:lstStyle/>
          <a:p>
            <a:pPr algn="ctr"/>
            <a:r>
              <a:rPr lang="en-US" sz="2000" kern="10" dirty="0">
                <a:ln w="6350">
                  <a:solidFill>
                    <a:schemeClr val="tx1"/>
                  </a:solidFill>
                  <a:round/>
                  <a:headEnd/>
                  <a:tailEnd/>
                </a:ln>
                <a:solidFill>
                  <a:srgbClr val="FF0000"/>
                </a:solidFill>
                <a:latin typeface="Rockwell Extra Bold" panose="02060903040505020403" pitchFamily="18" charset="0"/>
              </a:rPr>
              <a:t>PERAN FORUM LALU LINTAS ANGKUTAN JALAN (FLLAJ)</a:t>
            </a:r>
          </a:p>
          <a:p>
            <a:pPr algn="ctr"/>
            <a:r>
              <a:rPr lang="en-US" sz="2000" kern="10" dirty="0">
                <a:ln w="6350">
                  <a:solidFill>
                    <a:schemeClr val="tx1"/>
                  </a:solidFill>
                  <a:round/>
                  <a:headEnd/>
                  <a:tailEnd/>
                </a:ln>
                <a:solidFill>
                  <a:srgbClr val="FF0000"/>
                </a:solidFill>
                <a:latin typeface="Rockwell Extra Bold" panose="02060903040505020403" pitchFamily="18" charset="0"/>
              </a:rPr>
              <a:t> DALAM PROGRAM PHJD</a:t>
            </a:r>
          </a:p>
        </p:txBody>
      </p:sp>
    </p:spTree>
    <p:extLst>
      <p:ext uri="{BB962C8B-B14F-4D97-AF65-F5344CB8AC3E}">
        <p14:creationId xmlns:p14="http://schemas.microsoft.com/office/powerpoint/2010/main" val="48054483"/>
      </p:ext>
    </p:extLst>
  </p:cSld>
  <p:clrMapOvr>
    <a:masterClrMapping/>
  </p:clrMapOvr>
  <p:transition spd="slow">
    <p:strips/>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ntr" presetSubtype="6" fill="hold" nodeType="withEffect">
                                  <p:stCondLst>
                                    <p:cond delay="0"/>
                                  </p:stCondLst>
                                  <p:childTnLst>
                                    <p:set>
                                      <p:cBhvr>
                                        <p:cTn id="6" dur="1" fill="hold">
                                          <p:stCondLst>
                                            <p:cond delay="0"/>
                                          </p:stCondLst>
                                        </p:cTn>
                                        <p:tgtEl>
                                          <p:spTgt spid="1595397">
                                            <p:txEl>
                                              <p:pRg st="0" end="0"/>
                                            </p:txEl>
                                          </p:spTgt>
                                        </p:tgtEl>
                                        <p:attrNameLst>
                                          <p:attrName>style.visibility</p:attrName>
                                        </p:attrNameLst>
                                      </p:cBhvr>
                                      <p:to>
                                        <p:strVal val="visible"/>
                                      </p:to>
                                    </p:set>
                                    <p:animEffect transition="in" filter="strips(downRight)">
                                      <p:cBhvr>
                                        <p:cTn id="7" dur="3000"/>
                                        <p:tgtEl>
                                          <p:spTgt spid="1595397">
                                            <p:txEl>
                                              <p:pRg st="0" end="0"/>
                                            </p:txEl>
                                          </p:spTgt>
                                        </p:tgtEl>
                                      </p:cBhvr>
                                    </p:animEffect>
                                  </p:childTnLst>
                                </p:cTn>
                              </p:par>
                              <p:par>
                                <p:cTn id="8" presetID="18" presetClass="entr" presetSubtype="6" fill="hold" nodeType="withEffect">
                                  <p:stCondLst>
                                    <p:cond delay="0"/>
                                  </p:stCondLst>
                                  <p:childTnLst>
                                    <p:set>
                                      <p:cBhvr>
                                        <p:cTn id="9" dur="1" fill="hold">
                                          <p:stCondLst>
                                            <p:cond delay="0"/>
                                          </p:stCondLst>
                                        </p:cTn>
                                        <p:tgtEl>
                                          <p:spTgt spid="4">
                                            <p:txEl>
                                              <p:pRg st="0" end="0"/>
                                            </p:txEl>
                                          </p:spTgt>
                                        </p:tgtEl>
                                        <p:attrNameLst>
                                          <p:attrName>style.visibility</p:attrName>
                                        </p:attrNameLst>
                                      </p:cBhvr>
                                      <p:to>
                                        <p:strVal val="visible"/>
                                      </p:to>
                                    </p:set>
                                    <p:animEffect transition="in" filter="strips(downRight)">
                                      <p:cBhvr>
                                        <p:cTn id="10" dur="3000"/>
                                        <p:tgtEl>
                                          <p:spTgt spid="4">
                                            <p:txEl>
                                              <p:pRg st="0" end="0"/>
                                            </p:txEl>
                                          </p:spTgt>
                                        </p:tgtEl>
                                      </p:cBhvr>
                                    </p:animEffect>
                                  </p:childTnLst>
                                </p:cTn>
                              </p:par>
                              <p:par>
                                <p:cTn id="11" presetID="18" presetClass="entr" presetSubtype="6" fill="hold" nodeType="with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animEffect transition="in" filter="strips(downRight)">
                                      <p:cBhvr>
                                        <p:cTn id="13" dur="3000"/>
                                        <p:tgtEl>
                                          <p:spTgt spid="4">
                                            <p:txEl>
                                              <p:pRg st="2" end="2"/>
                                            </p:txEl>
                                          </p:spTgt>
                                        </p:tgtEl>
                                      </p:cBhvr>
                                    </p:animEffect>
                                  </p:childTnLst>
                                </p:cTn>
                              </p:par>
                              <p:par>
                                <p:cTn id="14" presetID="18" presetClass="entr" presetSubtype="6" fill="hold" nodeType="withEffect">
                                  <p:stCondLst>
                                    <p:cond delay="0"/>
                                  </p:stCondLst>
                                  <p:childTnLst>
                                    <p:set>
                                      <p:cBhvr>
                                        <p:cTn id="15" dur="1" fill="hold">
                                          <p:stCondLst>
                                            <p:cond delay="0"/>
                                          </p:stCondLst>
                                        </p:cTn>
                                        <p:tgtEl>
                                          <p:spTgt spid="4">
                                            <p:txEl>
                                              <p:pRg st="4" end="4"/>
                                            </p:txEl>
                                          </p:spTgt>
                                        </p:tgtEl>
                                        <p:attrNameLst>
                                          <p:attrName>style.visibility</p:attrName>
                                        </p:attrNameLst>
                                      </p:cBhvr>
                                      <p:to>
                                        <p:strVal val="visible"/>
                                      </p:to>
                                    </p:set>
                                    <p:animEffect transition="in" filter="strips(downRight)">
                                      <p:cBhvr>
                                        <p:cTn id="16" dur="30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8949" name="Text Box 5"/>
          <p:cNvSpPr txBox="1">
            <a:spLocks noChangeArrowheads="1"/>
          </p:cNvSpPr>
          <p:nvPr/>
        </p:nvSpPr>
        <p:spPr bwMode="auto">
          <a:xfrm>
            <a:off x="152400" y="152400"/>
            <a:ext cx="8763000" cy="1169551"/>
          </a:xfrm>
          <a:prstGeom prst="rect">
            <a:avLst/>
          </a:prstGeom>
          <a:noFill/>
          <a:ln w="9525">
            <a:noFill/>
            <a:miter lim="800000"/>
            <a:headEnd/>
            <a:tailEnd/>
          </a:ln>
          <a:effectLst>
            <a:outerShdw dist="35921" dir="2700000" algn="ctr" rotWithShape="0">
              <a:schemeClr val="bg2"/>
            </a:outerShdw>
          </a:effectLst>
        </p:spPr>
        <p:txBody>
          <a:bodyPr wrap="square">
            <a:spAutoFit/>
          </a:bodyPr>
          <a:lstStyle/>
          <a:p>
            <a:pPr algn="just">
              <a:defRPr/>
            </a:pPr>
            <a:r>
              <a:rPr lang="en-US" sz="1400" b="1" dirty="0">
                <a:latin typeface="Arial" panose="020B0604020202020204" pitchFamily="34" charset="0"/>
                <a:cs typeface="Arial" panose="020B0604020202020204" pitchFamily="34" charset="0"/>
              </a:rPr>
              <a:t>SK GUBERNUR JATIM NO. 188/185/KPTS/013/2019 TENTANG PEMBENTUKAN FORUM LALU LINTAS DAN ANGKUTAN JALAN PROVINSI JAWA TIMUR JUMLAH ANGGOTA FLLAJ ADALAH SEBANYAK 72 ANGGOTA YANG TERDIRI ATAS BEBERAPA PEJABAT ESELON II, III, DAN IV PEMPROV JATIM, DITLANTAS POLDA JATIM , UNSUR MASYARAKAT (LSM), AKADEMISI, JASA RAHARJA, ORGANDA DAN SEBAGAINYA, DENGAN PERAN DAN TUGAS ANTARA LAIN :</a:t>
            </a:r>
          </a:p>
        </p:txBody>
      </p:sp>
      <p:sp>
        <p:nvSpPr>
          <p:cNvPr id="5" name="Text Box 5"/>
          <p:cNvSpPr txBox="1">
            <a:spLocks noChangeArrowheads="1"/>
          </p:cNvSpPr>
          <p:nvPr/>
        </p:nvSpPr>
        <p:spPr bwMode="auto">
          <a:xfrm>
            <a:off x="155812" y="1447800"/>
            <a:ext cx="8382000" cy="4770438"/>
          </a:xfrm>
          <a:prstGeom prst="rect">
            <a:avLst/>
          </a:prstGeom>
          <a:noFill/>
          <a:ln w="9525">
            <a:noFill/>
            <a:miter lim="800000"/>
            <a:headEnd/>
            <a:tailEnd/>
          </a:ln>
          <a:effectLst>
            <a:outerShdw dist="35921" dir="2700000" algn="ctr" rotWithShape="0">
              <a:schemeClr val="bg2"/>
            </a:outerShdw>
          </a:effectLst>
        </p:spPr>
        <p:txBody>
          <a:bodyPr>
            <a:spAutoFit/>
          </a:bodyPr>
          <a:lstStyle/>
          <a:p>
            <a:pPr marL="342900" indent="-342900" algn="just">
              <a:buFont typeface="+mj-lt"/>
              <a:buAutoNum type="arabicPeriod"/>
              <a:defRPr/>
            </a:pPr>
            <a:r>
              <a:rPr lang="en-US" sz="1600" dirty="0"/>
              <a:t>MELAKUKAN  KOORDINASI  ANTAR  INSTANSI.</a:t>
            </a:r>
          </a:p>
          <a:p>
            <a:pPr marL="342900" indent="-342900" algn="just">
              <a:buFont typeface="+mj-lt"/>
              <a:buAutoNum type="arabicPeriod"/>
              <a:defRPr/>
            </a:pPr>
            <a:r>
              <a:rPr lang="en-US" sz="1600" dirty="0"/>
              <a:t>MENGADAKAN RAPAT BULANAN DAN TIGA BULANAN.</a:t>
            </a:r>
          </a:p>
          <a:p>
            <a:pPr marL="342900" indent="-342900" algn="just">
              <a:buFont typeface="+mj-lt"/>
              <a:buAutoNum type="arabicPeriod"/>
              <a:defRPr/>
            </a:pPr>
            <a:r>
              <a:rPr lang="en-US" sz="1600" dirty="0"/>
              <a:t>IKUT  TERLIBAT  SECARA  AKTIF  DALAM  KEGIATAN  PERENCANAAN  PEMBANGUNAN  (MUSREMBANG) BIDANG TRANSPORTASI.</a:t>
            </a:r>
          </a:p>
          <a:p>
            <a:pPr marL="342900" indent="-342900" algn="just">
              <a:buFont typeface="+mj-lt"/>
              <a:buAutoNum type="arabicPeriod"/>
              <a:defRPr/>
            </a:pPr>
            <a:r>
              <a:rPr lang="en-US" sz="1600" dirty="0"/>
              <a:t>MENERIMA MASUKAN DARI MASYARAKAT TERKAIT DENGAN JALAN, LALULINTAS, DAN ANGKUTAN JALAN.</a:t>
            </a:r>
          </a:p>
          <a:p>
            <a:pPr marL="342900" indent="-342900" algn="just">
              <a:buFont typeface="+mj-lt"/>
              <a:buAutoNum type="arabicPeriod"/>
              <a:defRPr/>
            </a:pPr>
            <a:r>
              <a:rPr lang="en-US" sz="1600" dirty="0"/>
              <a:t>MEMBERI MASUKAN DAN REKOMENDASI TERHADAP PROGRAM HIBAH JALAN DAERAH</a:t>
            </a:r>
          </a:p>
          <a:p>
            <a:pPr marL="342900" indent="-342900" algn="just">
              <a:buFont typeface="+mj-lt"/>
              <a:buAutoNum type="arabicPeriod"/>
              <a:defRPr/>
            </a:pPr>
            <a:r>
              <a:rPr lang="en-US" sz="1600" dirty="0"/>
              <a:t> MENYEDIAKAN INFORMASI KEPADA PUBLIK TERKAIT DENGAN JALAN, LALULINTAS, DAN ANGKUTAN JALAN.</a:t>
            </a:r>
          </a:p>
          <a:p>
            <a:pPr marL="342900" indent="-342900" algn="just">
              <a:buFont typeface="+mj-lt"/>
              <a:buAutoNum type="arabicPeriod"/>
              <a:defRPr/>
            </a:pPr>
            <a:r>
              <a:rPr lang="en-US" sz="1600" dirty="0"/>
              <a:t>MELAKUKAN KONSULTASI PUBLIK UNTUK SETIAP KEGIATAN YANG BERDAMPAK LUAS KEPADA MASYARAKAT.</a:t>
            </a:r>
          </a:p>
          <a:p>
            <a:pPr marL="342900" indent="-342900" algn="just">
              <a:buFont typeface="+mj-lt"/>
              <a:buAutoNum type="arabicPeriod"/>
              <a:defRPr/>
            </a:pPr>
            <a:r>
              <a:rPr lang="en-US" sz="1600" dirty="0"/>
              <a:t>MELAKUKAN MONITORING DAN EVALUASI DAN MEMBERIKAN REKOMENDASI ATAS KEGIATAN YANG TERKAIT DENGAN PENYELENGGARAAN LALULINTAS DAN ANGKUTAN JALAN.</a:t>
            </a:r>
          </a:p>
          <a:p>
            <a:pPr marL="342900" indent="-342900" algn="just">
              <a:buFont typeface="+mj-lt"/>
              <a:buAutoNum type="arabicPeriod"/>
              <a:defRPr/>
            </a:pPr>
            <a:r>
              <a:rPr lang="en-US" sz="1600" dirty="0"/>
              <a:t>WEBSITE  FLLAJ MENAMPILKAN 40 DATA TERKAIT PROYEK (1 PAKET UNTUK SETIAP PPK) MENGACU PADA PANDUAN CONSTRUCTION SECTOR TRANSPERENCEY (</a:t>
            </a:r>
            <a:r>
              <a:rPr lang="en-US" sz="1600" dirty="0" err="1"/>
              <a:t>CoST</a:t>
            </a:r>
            <a:r>
              <a:rPr lang="en-US" sz="1600" dirty="0"/>
              <a:t>) DAN MENSOSIALISASIKAN NYA KEPADA MASYARAKAT PADA SAAT KONSULTASI PUBLIK</a:t>
            </a:r>
            <a:endParaRPr lang="en-US" sz="1600" b="0" dirty="0">
              <a:solidFill>
                <a:srgbClr val="FFFF00"/>
              </a:solidFill>
              <a:effectLst>
                <a:outerShdw blurRad="38100" dist="38100" dir="2700000" algn="tl">
                  <a:srgbClr val="000000"/>
                </a:outerShdw>
              </a:effectLst>
              <a:latin typeface="Arial" panose="020B0604020202020204" pitchFamily="34" charset="0"/>
            </a:endParaRPr>
          </a:p>
        </p:txBody>
      </p:sp>
    </p:spTree>
    <p:extLst>
      <p:ext uri="{BB962C8B-B14F-4D97-AF65-F5344CB8AC3E}">
        <p14:creationId xmlns:p14="http://schemas.microsoft.com/office/powerpoint/2010/main" val="207862430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ntr" presetSubtype="6" fill="hold" nodeType="withEffect">
                                  <p:stCondLst>
                                    <p:cond delay="0"/>
                                  </p:stCondLst>
                                  <p:childTnLst>
                                    <p:set>
                                      <p:cBhvr>
                                        <p:cTn id="6" dur="1" fill="hold">
                                          <p:stCondLst>
                                            <p:cond delay="0"/>
                                          </p:stCondLst>
                                        </p:cTn>
                                        <p:tgtEl>
                                          <p:spTgt spid="1618949">
                                            <p:txEl>
                                              <p:pRg st="0" end="0"/>
                                            </p:txEl>
                                          </p:spTgt>
                                        </p:tgtEl>
                                        <p:attrNameLst>
                                          <p:attrName>style.visibility</p:attrName>
                                        </p:attrNameLst>
                                      </p:cBhvr>
                                      <p:to>
                                        <p:strVal val="visible"/>
                                      </p:to>
                                    </p:set>
                                    <p:animEffect transition="in" filter="strips(downRight)">
                                      <p:cBhvr>
                                        <p:cTn id="7" dur="2000"/>
                                        <p:tgtEl>
                                          <p:spTgt spid="1618949">
                                            <p:txEl>
                                              <p:pRg st="0" end="0"/>
                                            </p:txEl>
                                          </p:spTgt>
                                        </p:tgtEl>
                                      </p:cBhvr>
                                    </p:animEffect>
                                  </p:childTnLst>
                                </p:cTn>
                              </p:par>
                              <p:par>
                                <p:cTn id="8" presetID="18" presetClass="entr" presetSubtype="6" fill="hold" nodeType="withEffect">
                                  <p:stCondLst>
                                    <p:cond delay="0"/>
                                  </p:stCondLst>
                                  <p:childTnLst>
                                    <p:set>
                                      <p:cBhvr>
                                        <p:cTn id="9" dur="1" fill="hold">
                                          <p:stCondLst>
                                            <p:cond delay="0"/>
                                          </p:stCondLst>
                                        </p:cTn>
                                        <p:tgtEl>
                                          <p:spTgt spid="5">
                                            <p:txEl>
                                              <p:pRg st="0" end="0"/>
                                            </p:txEl>
                                          </p:spTgt>
                                        </p:tgtEl>
                                        <p:attrNameLst>
                                          <p:attrName>style.visibility</p:attrName>
                                        </p:attrNameLst>
                                      </p:cBhvr>
                                      <p:to>
                                        <p:strVal val="visible"/>
                                      </p:to>
                                    </p:set>
                                    <p:animEffect transition="in" filter="strips(downRight)">
                                      <p:cBhvr>
                                        <p:cTn id="10" dur="2000"/>
                                        <p:tgtEl>
                                          <p:spTgt spid="5">
                                            <p:txEl>
                                              <p:pRg st="0" end="0"/>
                                            </p:txEl>
                                          </p:spTgt>
                                        </p:tgtEl>
                                      </p:cBhvr>
                                    </p:animEffect>
                                  </p:childTnLst>
                                </p:cTn>
                              </p:par>
                              <p:par>
                                <p:cTn id="11" presetID="18" presetClass="entr" presetSubtype="6" fill="hold" nodeType="withEffect">
                                  <p:stCondLst>
                                    <p:cond delay="0"/>
                                  </p:stCondLst>
                                  <p:childTnLst>
                                    <p:set>
                                      <p:cBhvr>
                                        <p:cTn id="12" dur="1" fill="hold">
                                          <p:stCondLst>
                                            <p:cond delay="0"/>
                                          </p:stCondLst>
                                        </p:cTn>
                                        <p:tgtEl>
                                          <p:spTgt spid="5">
                                            <p:txEl>
                                              <p:pRg st="1" end="1"/>
                                            </p:txEl>
                                          </p:spTgt>
                                        </p:tgtEl>
                                        <p:attrNameLst>
                                          <p:attrName>style.visibility</p:attrName>
                                        </p:attrNameLst>
                                      </p:cBhvr>
                                      <p:to>
                                        <p:strVal val="visible"/>
                                      </p:to>
                                    </p:set>
                                    <p:animEffect transition="in" filter="strips(downRight)">
                                      <p:cBhvr>
                                        <p:cTn id="13" dur="2000"/>
                                        <p:tgtEl>
                                          <p:spTgt spid="5">
                                            <p:txEl>
                                              <p:pRg st="1" end="1"/>
                                            </p:txEl>
                                          </p:spTgt>
                                        </p:tgtEl>
                                      </p:cBhvr>
                                    </p:animEffect>
                                  </p:childTnLst>
                                </p:cTn>
                              </p:par>
                              <p:par>
                                <p:cTn id="14" presetID="18" presetClass="entr" presetSubtype="6" fill="hold" nodeType="withEffect">
                                  <p:stCondLst>
                                    <p:cond delay="0"/>
                                  </p:stCondLst>
                                  <p:childTnLst>
                                    <p:set>
                                      <p:cBhvr>
                                        <p:cTn id="15" dur="1" fill="hold">
                                          <p:stCondLst>
                                            <p:cond delay="0"/>
                                          </p:stCondLst>
                                        </p:cTn>
                                        <p:tgtEl>
                                          <p:spTgt spid="5">
                                            <p:txEl>
                                              <p:pRg st="2" end="2"/>
                                            </p:txEl>
                                          </p:spTgt>
                                        </p:tgtEl>
                                        <p:attrNameLst>
                                          <p:attrName>style.visibility</p:attrName>
                                        </p:attrNameLst>
                                      </p:cBhvr>
                                      <p:to>
                                        <p:strVal val="visible"/>
                                      </p:to>
                                    </p:set>
                                    <p:animEffect transition="in" filter="strips(downRight)">
                                      <p:cBhvr>
                                        <p:cTn id="16" dur="2000"/>
                                        <p:tgtEl>
                                          <p:spTgt spid="5">
                                            <p:txEl>
                                              <p:pRg st="2" end="2"/>
                                            </p:txEl>
                                          </p:spTgt>
                                        </p:tgtEl>
                                      </p:cBhvr>
                                    </p:animEffect>
                                  </p:childTnLst>
                                </p:cTn>
                              </p:par>
                              <p:par>
                                <p:cTn id="17" presetID="18" presetClass="entr" presetSubtype="6" fill="hold" nodeType="with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animEffect transition="in" filter="strips(downRight)">
                                      <p:cBhvr>
                                        <p:cTn id="19" dur="2000"/>
                                        <p:tgtEl>
                                          <p:spTgt spid="5">
                                            <p:txEl>
                                              <p:pRg st="3" end="3"/>
                                            </p:txEl>
                                          </p:spTgt>
                                        </p:tgtEl>
                                      </p:cBhvr>
                                    </p:animEffect>
                                  </p:childTnLst>
                                </p:cTn>
                              </p:par>
                              <p:par>
                                <p:cTn id="20" presetID="18" presetClass="entr" presetSubtype="6" fill="hold" nodeType="withEffect">
                                  <p:stCondLst>
                                    <p:cond delay="0"/>
                                  </p:stCondLst>
                                  <p:childTnLst>
                                    <p:set>
                                      <p:cBhvr>
                                        <p:cTn id="21" dur="1" fill="hold">
                                          <p:stCondLst>
                                            <p:cond delay="0"/>
                                          </p:stCondLst>
                                        </p:cTn>
                                        <p:tgtEl>
                                          <p:spTgt spid="5">
                                            <p:txEl>
                                              <p:pRg st="4" end="4"/>
                                            </p:txEl>
                                          </p:spTgt>
                                        </p:tgtEl>
                                        <p:attrNameLst>
                                          <p:attrName>style.visibility</p:attrName>
                                        </p:attrNameLst>
                                      </p:cBhvr>
                                      <p:to>
                                        <p:strVal val="visible"/>
                                      </p:to>
                                    </p:set>
                                    <p:animEffect transition="in" filter="strips(downRight)">
                                      <p:cBhvr>
                                        <p:cTn id="22" dur="2000"/>
                                        <p:tgtEl>
                                          <p:spTgt spid="5">
                                            <p:txEl>
                                              <p:pRg st="4" end="4"/>
                                            </p:txEl>
                                          </p:spTgt>
                                        </p:tgtEl>
                                      </p:cBhvr>
                                    </p:animEffect>
                                  </p:childTnLst>
                                </p:cTn>
                              </p:par>
                              <p:par>
                                <p:cTn id="23" presetID="18" presetClass="entr" presetSubtype="6" fill="hold" nodeType="withEffect">
                                  <p:stCondLst>
                                    <p:cond delay="0"/>
                                  </p:stCondLst>
                                  <p:childTnLst>
                                    <p:set>
                                      <p:cBhvr>
                                        <p:cTn id="24" dur="1" fill="hold">
                                          <p:stCondLst>
                                            <p:cond delay="0"/>
                                          </p:stCondLst>
                                        </p:cTn>
                                        <p:tgtEl>
                                          <p:spTgt spid="5">
                                            <p:txEl>
                                              <p:pRg st="5" end="5"/>
                                            </p:txEl>
                                          </p:spTgt>
                                        </p:tgtEl>
                                        <p:attrNameLst>
                                          <p:attrName>style.visibility</p:attrName>
                                        </p:attrNameLst>
                                      </p:cBhvr>
                                      <p:to>
                                        <p:strVal val="visible"/>
                                      </p:to>
                                    </p:set>
                                    <p:animEffect transition="in" filter="strips(downRight)">
                                      <p:cBhvr>
                                        <p:cTn id="25" dur="2000"/>
                                        <p:tgtEl>
                                          <p:spTgt spid="5">
                                            <p:txEl>
                                              <p:pRg st="5" end="5"/>
                                            </p:txEl>
                                          </p:spTgt>
                                        </p:tgtEl>
                                      </p:cBhvr>
                                    </p:animEffect>
                                  </p:childTnLst>
                                </p:cTn>
                              </p:par>
                              <p:par>
                                <p:cTn id="26" presetID="18" presetClass="entr" presetSubtype="6" fill="hold" nodeType="withEffect">
                                  <p:stCondLst>
                                    <p:cond delay="0"/>
                                  </p:stCondLst>
                                  <p:childTnLst>
                                    <p:set>
                                      <p:cBhvr>
                                        <p:cTn id="27" dur="1" fill="hold">
                                          <p:stCondLst>
                                            <p:cond delay="0"/>
                                          </p:stCondLst>
                                        </p:cTn>
                                        <p:tgtEl>
                                          <p:spTgt spid="5">
                                            <p:txEl>
                                              <p:pRg st="6" end="6"/>
                                            </p:txEl>
                                          </p:spTgt>
                                        </p:tgtEl>
                                        <p:attrNameLst>
                                          <p:attrName>style.visibility</p:attrName>
                                        </p:attrNameLst>
                                      </p:cBhvr>
                                      <p:to>
                                        <p:strVal val="visible"/>
                                      </p:to>
                                    </p:set>
                                    <p:animEffect transition="in" filter="strips(downRight)">
                                      <p:cBhvr>
                                        <p:cTn id="28" dur="2000"/>
                                        <p:tgtEl>
                                          <p:spTgt spid="5">
                                            <p:txEl>
                                              <p:pRg st="6" end="6"/>
                                            </p:txEl>
                                          </p:spTgt>
                                        </p:tgtEl>
                                      </p:cBhvr>
                                    </p:animEffect>
                                  </p:childTnLst>
                                </p:cTn>
                              </p:par>
                              <p:par>
                                <p:cTn id="29" presetID="18" presetClass="entr" presetSubtype="6" fill="hold" nodeType="withEffect">
                                  <p:stCondLst>
                                    <p:cond delay="0"/>
                                  </p:stCondLst>
                                  <p:childTnLst>
                                    <p:set>
                                      <p:cBhvr>
                                        <p:cTn id="30" dur="1" fill="hold">
                                          <p:stCondLst>
                                            <p:cond delay="0"/>
                                          </p:stCondLst>
                                        </p:cTn>
                                        <p:tgtEl>
                                          <p:spTgt spid="5">
                                            <p:txEl>
                                              <p:pRg st="7" end="7"/>
                                            </p:txEl>
                                          </p:spTgt>
                                        </p:tgtEl>
                                        <p:attrNameLst>
                                          <p:attrName>style.visibility</p:attrName>
                                        </p:attrNameLst>
                                      </p:cBhvr>
                                      <p:to>
                                        <p:strVal val="visible"/>
                                      </p:to>
                                    </p:set>
                                    <p:animEffect transition="in" filter="strips(downRight)">
                                      <p:cBhvr>
                                        <p:cTn id="31" dur="2000"/>
                                        <p:tgtEl>
                                          <p:spTgt spid="5">
                                            <p:txEl>
                                              <p:pRg st="7" end="7"/>
                                            </p:txEl>
                                          </p:spTgt>
                                        </p:tgtEl>
                                      </p:cBhvr>
                                    </p:animEffect>
                                  </p:childTnLst>
                                </p:cTn>
                              </p:par>
                              <p:par>
                                <p:cTn id="32" presetID="18" presetClass="entr" presetSubtype="6" fill="hold" nodeType="withEffect">
                                  <p:stCondLst>
                                    <p:cond delay="0"/>
                                  </p:stCondLst>
                                  <p:childTnLst>
                                    <p:set>
                                      <p:cBhvr>
                                        <p:cTn id="33" dur="1" fill="hold">
                                          <p:stCondLst>
                                            <p:cond delay="0"/>
                                          </p:stCondLst>
                                        </p:cTn>
                                        <p:tgtEl>
                                          <p:spTgt spid="5">
                                            <p:txEl>
                                              <p:pRg st="8" end="8"/>
                                            </p:txEl>
                                          </p:spTgt>
                                        </p:tgtEl>
                                        <p:attrNameLst>
                                          <p:attrName>style.visibility</p:attrName>
                                        </p:attrNameLst>
                                      </p:cBhvr>
                                      <p:to>
                                        <p:strVal val="visible"/>
                                      </p:to>
                                    </p:set>
                                    <p:animEffect transition="in" filter="strips(downRight)">
                                      <p:cBhvr>
                                        <p:cTn id="34" dur="2000"/>
                                        <p:tgtEl>
                                          <p:spTgt spid="5">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6087" name="WordArt 7"/>
          <p:cNvSpPr>
            <a:spLocks noChangeArrowheads="1" noChangeShapeType="1" noTextEdit="1"/>
          </p:cNvSpPr>
          <p:nvPr/>
        </p:nvSpPr>
        <p:spPr bwMode="auto">
          <a:xfrm rot="21120439">
            <a:off x="494940" y="2774763"/>
            <a:ext cx="8204200" cy="1116013"/>
          </a:xfrm>
          <a:prstGeom prst="rect">
            <a:avLst/>
          </a:prstGeom>
        </p:spPr>
        <p:txBody>
          <a:bodyPr wrap="none" fromWordArt="1">
            <a:prstTxWarp prst="textPlain">
              <a:avLst>
                <a:gd name="adj" fmla="val 50000"/>
              </a:avLst>
            </a:prstTxWarp>
          </a:bodyPr>
          <a:lstStyle/>
          <a:p>
            <a:pPr algn="ctr"/>
            <a:r>
              <a:rPr lang="en-US" sz="3600" kern="10" dirty="0" err="1">
                <a:ln w="31750">
                  <a:solidFill>
                    <a:srgbClr val="003300"/>
                  </a:solidFill>
                  <a:round/>
                  <a:headEnd/>
                  <a:tailEnd/>
                </a:ln>
                <a:gradFill rotWithShape="1">
                  <a:gsLst>
                    <a:gs pos="0">
                      <a:srgbClr val="00CCFF"/>
                    </a:gs>
                    <a:gs pos="50000">
                      <a:srgbClr val="009900"/>
                    </a:gs>
                    <a:gs pos="100000">
                      <a:srgbClr val="00CCFF"/>
                    </a:gs>
                  </a:gsLst>
                  <a:lin ang="3120000" scaled="1"/>
                </a:gradFill>
                <a:effectLst>
                  <a:outerShdw dist="68392" dir="1308085" algn="ctr" rotWithShape="0">
                    <a:srgbClr val="FF9966">
                      <a:alpha val="79999"/>
                    </a:srgbClr>
                  </a:outerShdw>
                </a:effectLst>
                <a:latin typeface="One Stroke Script LET" pitchFamily="2" charset="0"/>
              </a:rPr>
              <a:t>Terima</a:t>
            </a:r>
            <a:r>
              <a:rPr lang="en-US" sz="3600" kern="10" dirty="0">
                <a:ln w="31750">
                  <a:solidFill>
                    <a:srgbClr val="003300"/>
                  </a:solidFill>
                  <a:round/>
                  <a:headEnd/>
                  <a:tailEnd/>
                </a:ln>
                <a:gradFill rotWithShape="1">
                  <a:gsLst>
                    <a:gs pos="0">
                      <a:srgbClr val="00CCFF"/>
                    </a:gs>
                    <a:gs pos="50000">
                      <a:srgbClr val="009900"/>
                    </a:gs>
                    <a:gs pos="100000">
                      <a:srgbClr val="00CCFF"/>
                    </a:gs>
                  </a:gsLst>
                  <a:lin ang="3120000" scaled="1"/>
                </a:gradFill>
                <a:effectLst>
                  <a:outerShdw dist="68392" dir="1308085" algn="ctr" rotWithShape="0">
                    <a:srgbClr val="FF9966">
                      <a:alpha val="79999"/>
                    </a:srgbClr>
                  </a:outerShdw>
                </a:effectLst>
                <a:latin typeface="One Stroke Script LET" pitchFamily="2" charset="0"/>
              </a:rPr>
              <a:t> </a:t>
            </a:r>
            <a:r>
              <a:rPr lang="en-US" sz="3600" kern="10" dirty="0" err="1">
                <a:ln w="31750">
                  <a:solidFill>
                    <a:srgbClr val="003300"/>
                  </a:solidFill>
                  <a:round/>
                  <a:headEnd/>
                  <a:tailEnd/>
                </a:ln>
                <a:gradFill rotWithShape="1">
                  <a:gsLst>
                    <a:gs pos="0">
                      <a:srgbClr val="00CCFF"/>
                    </a:gs>
                    <a:gs pos="50000">
                      <a:srgbClr val="009900"/>
                    </a:gs>
                    <a:gs pos="100000">
                      <a:srgbClr val="00CCFF"/>
                    </a:gs>
                  </a:gsLst>
                  <a:lin ang="3120000" scaled="1"/>
                </a:gradFill>
                <a:effectLst>
                  <a:outerShdw dist="68392" dir="1308085" algn="ctr" rotWithShape="0">
                    <a:srgbClr val="FF9966">
                      <a:alpha val="79999"/>
                    </a:srgbClr>
                  </a:outerShdw>
                </a:effectLst>
                <a:latin typeface="One Stroke Script LET" pitchFamily="2" charset="0"/>
              </a:rPr>
              <a:t>Kasih</a:t>
            </a:r>
            <a:endParaRPr lang="en-US" sz="3600" kern="10" dirty="0">
              <a:ln w="31750">
                <a:solidFill>
                  <a:srgbClr val="003300"/>
                </a:solidFill>
                <a:round/>
                <a:headEnd/>
                <a:tailEnd/>
              </a:ln>
              <a:gradFill rotWithShape="1">
                <a:gsLst>
                  <a:gs pos="0">
                    <a:srgbClr val="00CCFF"/>
                  </a:gs>
                  <a:gs pos="50000">
                    <a:srgbClr val="009900"/>
                  </a:gs>
                  <a:gs pos="100000">
                    <a:srgbClr val="00CCFF"/>
                  </a:gs>
                </a:gsLst>
                <a:lin ang="3120000" scaled="1"/>
              </a:gradFill>
              <a:effectLst>
                <a:outerShdw dist="68392" dir="1308085" algn="ctr" rotWithShape="0">
                  <a:srgbClr val="FF9966">
                    <a:alpha val="79999"/>
                  </a:srgbClr>
                </a:outerShdw>
              </a:effectLst>
              <a:latin typeface="One Stroke Script LET" pitchFamily="2" charset="0"/>
            </a:endParaRPr>
          </a:p>
        </p:txBody>
      </p:sp>
    </p:spTree>
    <p:extLst>
      <p:ext uri="{BB962C8B-B14F-4D97-AF65-F5344CB8AC3E}">
        <p14:creationId xmlns:p14="http://schemas.microsoft.com/office/powerpoint/2010/main" val="159810684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8" presetClass="entr" presetSubtype="3" repeatCount="indefinite" fill="hold" nodeType="afterEffect">
                                  <p:stCondLst>
                                    <p:cond delay="0"/>
                                  </p:stCondLst>
                                  <p:childTnLst>
                                    <p:set>
                                      <p:cBhvr>
                                        <p:cTn id="6" dur="1" fill="hold">
                                          <p:stCondLst>
                                            <p:cond delay="0"/>
                                          </p:stCondLst>
                                        </p:cTn>
                                        <p:tgtEl>
                                          <p:spTgt spid="1326087"/>
                                        </p:tgtEl>
                                        <p:attrNameLst>
                                          <p:attrName>style.visibility</p:attrName>
                                        </p:attrNameLst>
                                      </p:cBhvr>
                                      <p:to>
                                        <p:strVal val="visible"/>
                                      </p:to>
                                    </p:set>
                                    <p:animEffect transition="in" filter="strips(upRight)">
                                      <p:cBhvr>
                                        <p:cTn id="7" dur="5000"/>
                                        <p:tgtEl>
                                          <p:spTgt spid="132608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301752" y="304800"/>
            <a:ext cx="8534400" cy="758952"/>
          </a:xfrm>
        </p:spPr>
        <p:txBody>
          <a:bodyPr/>
          <a:lstStyle/>
          <a:p>
            <a:pPr algn="l" eaLnBrk="1" hangingPunct="1"/>
            <a:r>
              <a:rPr lang="en-US" b="1" dirty="0" smtClean="0"/>
              <a:t>PENDAHULUAN</a:t>
            </a:r>
          </a:p>
        </p:txBody>
      </p:sp>
      <p:sp>
        <p:nvSpPr>
          <p:cNvPr id="4099" name="Rectangle 3"/>
          <p:cNvSpPr>
            <a:spLocks noGrp="1" noChangeArrowheads="1"/>
          </p:cNvSpPr>
          <p:nvPr>
            <p:ph sz="quarter" idx="1"/>
          </p:nvPr>
        </p:nvSpPr>
        <p:spPr>
          <a:xfrm>
            <a:off x="228600" y="1447800"/>
            <a:ext cx="8503920" cy="4572000"/>
          </a:xfrm>
        </p:spPr>
        <p:txBody>
          <a:bodyPr>
            <a:noAutofit/>
          </a:bodyPr>
          <a:lstStyle/>
          <a:p>
            <a:pPr marL="0" indent="0" algn="just">
              <a:buNone/>
            </a:pPr>
            <a:r>
              <a:rPr lang="en-US" sz="3200" b="1" dirty="0" err="1"/>
              <a:t>Penyelenggaraan</a:t>
            </a:r>
            <a:r>
              <a:rPr lang="en-US" sz="3200" b="1" dirty="0"/>
              <a:t> </a:t>
            </a:r>
            <a:r>
              <a:rPr lang="en-US" sz="3200" b="1" dirty="0" err="1"/>
              <a:t>lalu</a:t>
            </a:r>
            <a:r>
              <a:rPr lang="en-US" sz="3200" b="1" dirty="0"/>
              <a:t> </a:t>
            </a:r>
            <a:r>
              <a:rPr lang="en-US" sz="3200" b="1" dirty="0" err="1"/>
              <a:t>lintas</a:t>
            </a:r>
            <a:r>
              <a:rPr lang="en-US" sz="3200" b="1" dirty="0"/>
              <a:t> </a:t>
            </a:r>
            <a:r>
              <a:rPr lang="en-US" sz="3200" b="1" dirty="0" err="1"/>
              <a:t>dan</a:t>
            </a:r>
            <a:r>
              <a:rPr lang="en-US" sz="3200" b="1" dirty="0"/>
              <a:t> </a:t>
            </a:r>
            <a:r>
              <a:rPr lang="en-US" sz="3200" b="1" dirty="0" err="1"/>
              <a:t>angkutan</a:t>
            </a:r>
            <a:r>
              <a:rPr lang="en-US" sz="3200" b="1" dirty="0"/>
              <a:t> </a:t>
            </a:r>
            <a:r>
              <a:rPr lang="en-US" sz="3200" b="1" dirty="0" err="1"/>
              <a:t>jalan</a:t>
            </a:r>
            <a:r>
              <a:rPr lang="en-US" sz="3200" b="1" dirty="0"/>
              <a:t> </a:t>
            </a:r>
            <a:r>
              <a:rPr lang="en-US" sz="3200" b="1" dirty="0" err="1"/>
              <a:t>bersifat</a:t>
            </a:r>
            <a:r>
              <a:rPr lang="en-US" sz="3200" b="1" dirty="0"/>
              <a:t> </a:t>
            </a:r>
            <a:r>
              <a:rPr lang="en-US" sz="3200" b="1" dirty="0" err="1"/>
              <a:t>lintas</a:t>
            </a:r>
            <a:r>
              <a:rPr lang="en-US" sz="3200" b="1" dirty="0"/>
              <a:t> </a:t>
            </a:r>
            <a:r>
              <a:rPr lang="en-US" sz="3200" b="1" dirty="0" err="1"/>
              <a:t>sektor</a:t>
            </a:r>
            <a:r>
              <a:rPr lang="en-US" sz="3200" b="1" dirty="0"/>
              <a:t> </a:t>
            </a:r>
            <a:r>
              <a:rPr lang="en-US" sz="3200" b="1" dirty="0" err="1"/>
              <a:t>dan</a:t>
            </a:r>
            <a:r>
              <a:rPr lang="en-US" sz="3200" b="1" dirty="0"/>
              <a:t> </a:t>
            </a:r>
            <a:r>
              <a:rPr lang="en-US" sz="3200" b="1" dirty="0" err="1"/>
              <a:t>harus</a:t>
            </a:r>
            <a:r>
              <a:rPr lang="en-US" sz="3200" b="1" dirty="0"/>
              <a:t> </a:t>
            </a:r>
            <a:r>
              <a:rPr lang="en-US" sz="3200" b="1" dirty="0" err="1"/>
              <a:t>dilaksanakan</a:t>
            </a:r>
            <a:r>
              <a:rPr lang="en-US" sz="3200" b="1" dirty="0"/>
              <a:t> </a:t>
            </a:r>
            <a:r>
              <a:rPr lang="en-US" sz="3200" b="1" dirty="0" err="1"/>
              <a:t>secara</a:t>
            </a:r>
            <a:r>
              <a:rPr lang="en-US" sz="3200" b="1" dirty="0"/>
              <a:t> </a:t>
            </a:r>
            <a:r>
              <a:rPr lang="en-US" sz="3200" b="1" dirty="0" err="1"/>
              <a:t>terkoordinasi</a:t>
            </a:r>
            <a:r>
              <a:rPr lang="en-US" sz="3200" b="1" dirty="0"/>
              <a:t> </a:t>
            </a:r>
            <a:r>
              <a:rPr lang="en-US" sz="3200" b="1" dirty="0" err="1"/>
              <a:t>oleh</a:t>
            </a:r>
            <a:r>
              <a:rPr lang="en-US" sz="3200" b="1" dirty="0"/>
              <a:t> para </a:t>
            </a:r>
            <a:r>
              <a:rPr lang="en-US" sz="3200" b="1" dirty="0" err="1"/>
              <a:t>pembina</a:t>
            </a:r>
            <a:r>
              <a:rPr lang="en-US" sz="3200" b="1" dirty="0"/>
              <a:t> </a:t>
            </a:r>
            <a:r>
              <a:rPr lang="en-US" sz="3200" b="1" dirty="0" err="1"/>
              <a:t>beserta</a:t>
            </a:r>
            <a:r>
              <a:rPr lang="en-US" sz="3200" b="1" dirty="0"/>
              <a:t> para </a:t>
            </a:r>
            <a:r>
              <a:rPr lang="en-US" sz="3200" b="1" dirty="0" err="1"/>
              <a:t>pemangku</a:t>
            </a:r>
            <a:r>
              <a:rPr lang="en-US" sz="3200" b="1" dirty="0"/>
              <a:t> </a:t>
            </a:r>
            <a:r>
              <a:rPr lang="en-US" sz="3200" b="1" dirty="0" err="1"/>
              <a:t>kepentingan</a:t>
            </a:r>
            <a:r>
              <a:rPr lang="en-US" sz="3200" b="1" dirty="0"/>
              <a:t> (stakeholders). </a:t>
            </a:r>
            <a:r>
              <a:rPr lang="en-US" sz="3200" b="1" dirty="0" err="1"/>
              <a:t>Guna</a:t>
            </a:r>
            <a:r>
              <a:rPr lang="en-US" sz="3200" b="1" dirty="0"/>
              <a:t> </a:t>
            </a:r>
            <a:r>
              <a:rPr lang="en-US" sz="3200" b="1" dirty="0" err="1"/>
              <a:t>mengatasi</a:t>
            </a:r>
            <a:r>
              <a:rPr lang="en-US" sz="3200" b="1" dirty="0"/>
              <a:t> </a:t>
            </a:r>
            <a:r>
              <a:rPr lang="en-US" sz="3200" b="1" dirty="0" err="1"/>
              <a:t>permasalahan</a:t>
            </a:r>
            <a:r>
              <a:rPr lang="en-US" sz="3200" b="1" dirty="0"/>
              <a:t> yang </a:t>
            </a:r>
            <a:r>
              <a:rPr lang="en-US" sz="3200" b="1" dirty="0" err="1"/>
              <a:t>sangat</a:t>
            </a:r>
            <a:r>
              <a:rPr lang="en-US" sz="3200" b="1" dirty="0"/>
              <a:t> </a:t>
            </a:r>
            <a:r>
              <a:rPr lang="en-US" sz="3200" b="1" dirty="0" err="1"/>
              <a:t>kompleks</a:t>
            </a:r>
            <a:r>
              <a:rPr lang="en-US" sz="3200" b="1" dirty="0"/>
              <a:t> yang </a:t>
            </a:r>
            <a:r>
              <a:rPr lang="en-US" sz="3200" b="1" dirty="0" err="1"/>
              <a:t>memerlukan</a:t>
            </a:r>
            <a:r>
              <a:rPr lang="en-US" sz="3200" b="1" dirty="0"/>
              <a:t> </a:t>
            </a:r>
            <a:r>
              <a:rPr lang="en-US" sz="3200" b="1" dirty="0" err="1"/>
              <a:t>keterpaduan</a:t>
            </a:r>
            <a:r>
              <a:rPr lang="en-US" sz="3200" b="1" dirty="0"/>
              <a:t>, </a:t>
            </a:r>
            <a:r>
              <a:rPr lang="en-US" sz="3200" b="1" dirty="0" err="1"/>
              <a:t>dibahas</a:t>
            </a:r>
            <a:r>
              <a:rPr lang="en-US" sz="3200" b="1" dirty="0"/>
              <a:t> </a:t>
            </a:r>
            <a:r>
              <a:rPr lang="en-US" sz="3200" b="1" dirty="0" err="1"/>
              <a:t>dalam</a:t>
            </a:r>
            <a:r>
              <a:rPr lang="en-US" sz="3200" b="1" dirty="0"/>
              <a:t> Forum </a:t>
            </a:r>
            <a:r>
              <a:rPr lang="en-US" sz="3200" b="1" dirty="0" err="1"/>
              <a:t>Lalu</a:t>
            </a:r>
            <a:r>
              <a:rPr lang="en-US" sz="3200" b="1" dirty="0"/>
              <a:t> Lintas </a:t>
            </a:r>
            <a:r>
              <a:rPr lang="en-US" sz="3200" b="1" dirty="0" err="1"/>
              <a:t>dan</a:t>
            </a:r>
            <a:r>
              <a:rPr lang="en-US" sz="3200" b="1" dirty="0"/>
              <a:t> </a:t>
            </a:r>
            <a:r>
              <a:rPr lang="en-US" sz="3200" b="1" dirty="0" err="1"/>
              <a:t>Angkutan</a:t>
            </a:r>
            <a:r>
              <a:rPr lang="en-US" sz="3200" b="1" dirty="0"/>
              <a:t> </a:t>
            </a:r>
            <a:r>
              <a:rPr lang="en-US" sz="3200" b="1" dirty="0" err="1"/>
              <a:t>Jalan</a:t>
            </a:r>
            <a:endParaRPr lang="en-US" sz="3200" b="1" dirty="0" smtClean="0"/>
          </a:p>
        </p:txBody>
      </p:sp>
    </p:spTree>
    <p:extLst>
      <p:ext uri="{BB962C8B-B14F-4D97-AF65-F5344CB8AC3E}">
        <p14:creationId xmlns:p14="http://schemas.microsoft.com/office/powerpoint/2010/main" val="29974255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4098"/>
                                        </p:tgtEl>
                                        <p:attrNameLst>
                                          <p:attrName>style.visibility</p:attrName>
                                        </p:attrNameLst>
                                      </p:cBhvr>
                                      <p:to>
                                        <p:strVal val="visible"/>
                                      </p:to>
                                    </p:set>
                                    <p:animEffect transition="in" filter="wipe(down)">
                                      <p:cBhvr>
                                        <p:cTn id="7" dur="500"/>
                                        <p:tgtEl>
                                          <p:spTgt spid="4098"/>
                                        </p:tgtEl>
                                      </p:cBhvr>
                                    </p:animEffect>
                                  </p:childTnLst>
                                </p:cTn>
                              </p:par>
                              <p:par>
                                <p:cTn id="8" presetID="22" presetClass="entr" presetSubtype="1" fill="hold" grpId="0" nodeType="withEffect">
                                  <p:stCondLst>
                                    <p:cond delay="0"/>
                                  </p:stCondLst>
                                  <p:childTnLst>
                                    <p:set>
                                      <p:cBhvr>
                                        <p:cTn id="9" dur="1" fill="hold">
                                          <p:stCondLst>
                                            <p:cond delay="0"/>
                                          </p:stCondLst>
                                        </p:cTn>
                                        <p:tgtEl>
                                          <p:spTgt spid="4099">
                                            <p:txEl>
                                              <p:pRg st="0" end="0"/>
                                            </p:txEl>
                                          </p:spTgt>
                                        </p:tgtEl>
                                        <p:attrNameLst>
                                          <p:attrName>style.visibility</p:attrName>
                                        </p:attrNameLst>
                                      </p:cBhvr>
                                      <p:to>
                                        <p:strVal val="visible"/>
                                      </p:to>
                                    </p:set>
                                    <p:animEffect transition="in" filter="wipe(up)">
                                      <p:cBhvr>
                                        <p:cTn id="10" dur="500"/>
                                        <p:tgtEl>
                                          <p:spTgt spid="409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8" grpId="0"/>
      <p:bldP spid="4099"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301752" y="304800"/>
            <a:ext cx="8534400" cy="758952"/>
          </a:xfrm>
        </p:spPr>
        <p:txBody>
          <a:bodyPr/>
          <a:lstStyle/>
          <a:p>
            <a:pPr algn="l" eaLnBrk="1" hangingPunct="1"/>
            <a:r>
              <a:rPr lang="en-US" b="1" dirty="0" smtClean="0"/>
              <a:t>PENDAHULUAN</a:t>
            </a:r>
          </a:p>
        </p:txBody>
      </p:sp>
      <p:sp>
        <p:nvSpPr>
          <p:cNvPr id="4099" name="Rectangle 3"/>
          <p:cNvSpPr>
            <a:spLocks noGrp="1" noChangeArrowheads="1"/>
          </p:cNvSpPr>
          <p:nvPr>
            <p:ph sz="quarter" idx="1"/>
          </p:nvPr>
        </p:nvSpPr>
        <p:spPr>
          <a:xfrm>
            <a:off x="228600" y="1447800"/>
            <a:ext cx="8503920" cy="4572000"/>
          </a:xfrm>
        </p:spPr>
        <p:txBody>
          <a:bodyPr>
            <a:noAutofit/>
          </a:bodyPr>
          <a:lstStyle/>
          <a:p>
            <a:pPr marL="0" indent="0" algn="just">
              <a:buNone/>
            </a:pPr>
            <a:r>
              <a:rPr lang="en-US" sz="2900" b="1" dirty="0"/>
              <a:t>Forum </a:t>
            </a:r>
            <a:r>
              <a:rPr lang="en-US" sz="2900" b="1" dirty="0" err="1" smtClean="0"/>
              <a:t>Lalu</a:t>
            </a:r>
            <a:r>
              <a:rPr lang="en-US" sz="2900" b="1" dirty="0" smtClean="0"/>
              <a:t> Lintas </a:t>
            </a:r>
            <a:r>
              <a:rPr lang="en-US" sz="2900" b="1" dirty="0" err="1" smtClean="0"/>
              <a:t>Angkutan</a:t>
            </a:r>
            <a:r>
              <a:rPr lang="en-US" sz="2900" b="1" dirty="0" smtClean="0"/>
              <a:t> </a:t>
            </a:r>
            <a:r>
              <a:rPr lang="en-US" sz="2900" b="1" dirty="0" err="1" smtClean="0"/>
              <a:t>dan</a:t>
            </a:r>
            <a:r>
              <a:rPr lang="en-US" sz="2900" b="1" dirty="0" smtClean="0"/>
              <a:t> </a:t>
            </a:r>
            <a:r>
              <a:rPr lang="en-US" sz="2900" b="1" dirty="0" err="1" smtClean="0"/>
              <a:t>Jalan</a:t>
            </a:r>
            <a:r>
              <a:rPr lang="en-US" sz="2900" b="1" dirty="0" smtClean="0"/>
              <a:t> (FLLAJ) </a:t>
            </a:r>
            <a:r>
              <a:rPr lang="en-US" sz="2900" b="1" dirty="0" err="1"/>
              <a:t>merupakan</a:t>
            </a:r>
            <a:r>
              <a:rPr lang="en-US" sz="2900" b="1" dirty="0"/>
              <a:t> </a:t>
            </a:r>
            <a:r>
              <a:rPr lang="en-US" sz="2900" b="1" dirty="0" err="1"/>
              <a:t>badan</a:t>
            </a:r>
            <a:r>
              <a:rPr lang="en-US" sz="2900" b="1" dirty="0"/>
              <a:t> </a:t>
            </a:r>
            <a:r>
              <a:rPr lang="en-US" sz="2900" b="1" i="1" dirty="0"/>
              <a:t>AD HOC </a:t>
            </a:r>
            <a:r>
              <a:rPr lang="en-US" sz="2900" b="1" dirty="0" smtClean="0"/>
              <a:t>yang </a:t>
            </a:r>
            <a:r>
              <a:rPr lang="en-US" sz="2900" b="1" dirty="0" err="1" smtClean="0"/>
              <a:t>berfungsi</a:t>
            </a:r>
            <a:r>
              <a:rPr lang="en-US" sz="2900" b="1" dirty="0" smtClean="0"/>
              <a:t> </a:t>
            </a:r>
            <a:r>
              <a:rPr lang="en-US" sz="2900" b="1" dirty="0" err="1"/>
              <a:t>sebagai</a:t>
            </a:r>
            <a:r>
              <a:rPr lang="en-US" sz="2900" b="1" dirty="0"/>
              <a:t> </a:t>
            </a:r>
            <a:r>
              <a:rPr lang="en-US" sz="2900" b="1" dirty="0" err="1"/>
              <a:t>wahana</a:t>
            </a:r>
            <a:r>
              <a:rPr lang="en-US" sz="2900" b="1" dirty="0"/>
              <a:t> </a:t>
            </a:r>
            <a:r>
              <a:rPr lang="en-US" sz="2900" b="1" dirty="0" err="1"/>
              <a:t>untuk</a:t>
            </a:r>
            <a:r>
              <a:rPr lang="en-US" sz="2900" b="1" dirty="0"/>
              <a:t> </a:t>
            </a:r>
            <a:r>
              <a:rPr lang="en-US" sz="2900" b="1" dirty="0" err="1"/>
              <a:t>menyinergikan</a:t>
            </a:r>
            <a:r>
              <a:rPr lang="en-US" sz="2900" b="1" dirty="0"/>
              <a:t> </a:t>
            </a:r>
            <a:r>
              <a:rPr lang="en-US" sz="2900" b="1" dirty="0" err="1"/>
              <a:t>tugas</a:t>
            </a:r>
            <a:r>
              <a:rPr lang="en-US" sz="2900" b="1" dirty="0"/>
              <a:t> </a:t>
            </a:r>
            <a:r>
              <a:rPr lang="en-US" sz="2900" b="1" dirty="0" err="1"/>
              <a:t>pokok</a:t>
            </a:r>
            <a:r>
              <a:rPr lang="en-US" sz="2900" b="1" dirty="0"/>
              <a:t> </a:t>
            </a:r>
            <a:r>
              <a:rPr lang="en-US" sz="2900" b="1" dirty="0" err="1"/>
              <a:t>dan</a:t>
            </a:r>
            <a:r>
              <a:rPr lang="en-US" sz="2900" b="1" dirty="0"/>
              <a:t> </a:t>
            </a:r>
            <a:r>
              <a:rPr lang="en-US" sz="2900" b="1" dirty="0" err="1"/>
              <a:t>fungsi</a:t>
            </a:r>
            <a:r>
              <a:rPr lang="en-US" sz="2900" b="1" dirty="0"/>
              <a:t> </a:t>
            </a:r>
            <a:r>
              <a:rPr lang="en-US" sz="2900" b="1" dirty="0" err="1"/>
              <a:t>setiap</a:t>
            </a:r>
            <a:r>
              <a:rPr lang="en-US" sz="2900" b="1" dirty="0"/>
              <a:t> </a:t>
            </a:r>
            <a:r>
              <a:rPr lang="en-US" sz="2900" b="1" dirty="0" err="1"/>
              <a:t>instansi</a:t>
            </a:r>
            <a:r>
              <a:rPr lang="en-US" sz="2900" b="1" dirty="0"/>
              <a:t> </a:t>
            </a:r>
            <a:r>
              <a:rPr lang="en-US" sz="2900" b="1" dirty="0" err="1"/>
              <a:t>penyelenggara</a:t>
            </a:r>
            <a:r>
              <a:rPr lang="en-US" sz="2900" b="1" dirty="0"/>
              <a:t> </a:t>
            </a:r>
            <a:r>
              <a:rPr lang="en-US" sz="2900" b="1" dirty="0" err="1"/>
              <a:t>lalu</a:t>
            </a:r>
            <a:r>
              <a:rPr lang="en-US" sz="2900" b="1" dirty="0"/>
              <a:t> </a:t>
            </a:r>
            <a:r>
              <a:rPr lang="en-US" sz="2900" b="1" dirty="0" err="1"/>
              <a:t>lintas</a:t>
            </a:r>
            <a:r>
              <a:rPr lang="en-US" sz="2900" b="1" dirty="0"/>
              <a:t> </a:t>
            </a:r>
            <a:r>
              <a:rPr lang="en-US" sz="2900" b="1" dirty="0" err="1"/>
              <a:t>dan</a:t>
            </a:r>
            <a:r>
              <a:rPr lang="en-US" sz="2900" b="1" dirty="0"/>
              <a:t> </a:t>
            </a:r>
            <a:r>
              <a:rPr lang="en-US" sz="2900" b="1" dirty="0" err="1"/>
              <a:t>angkutan</a:t>
            </a:r>
            <a:r>
              <a:rPr lang="en-US" sz="2900" b="1" dirty="0"/>
              <a:t> </a:t>
            </a:r>
            <a:r>
              <a:rPr lang="en-US" sz="2900" b="1" dirty="0" err="1"/>
              <a:t>jalan</a:t>
            </a:r>
            <a:r>
              <a:rPr lang="en-US" sz="2900" b="1" dirty="0"/>
              <a:t> </a:t>
            </a:r>
            <a:r>
              <a:rPr lang="en-US" sz="2900" b="1" dirty="0" err="1"/>
              <a:t>dalam</a:t>
            </a:r>
            <a:r>
              <a:rPr lang="en-US" sz="2900" b="1" dirty="0"/>
              <a:t> </a:t>
            </a:r>
            <a:r>
              <a:rPr lang="en-US" sz="2900" b="1" dirty="0" err="1"/>
              <a:t>rangka</a:t>
            </a:r>
            <a:r>
              <a:rPr lang="en-US" sz="2900" b="1" dirty="0"/>
              <a:t> </a:t>
            </a:r>
            <a:r>
              <a:rPr lang="en-US" sz="2900" b="1" dirty="0" err="1"/>
              <a:t>menganalisis</a:t>
            </a:r>
            <a:r>
              <a:rPr lang="en-US" sz="2900" b="1" dirty="0"/>
              <a:t> </a:t>
            </a:r>
            <a:r>
              <a:rPr lang="en-US" sz="2900" b="1" dirty="0" err="1"/>
              <a:t>permasalahan</a:t>
            </a:r>
            <a:r>
              <a:rPr lang="en-US" sz="2900" b="1" dirty="0"/>
              <a:t>, </a:t>
            </a:r>
            <a:r>
              <a:rPr lang="en-US" sz="2900" b="1" dirty="0" err="1"/>
              <a:t>menjembatani</a:t>
            </a:r>
            <a:r>
              <a:rPr lang="en-US" sz="2900" b="1" dirty="0"/>
              <a:t>, </a:t>
            </a:r>
            <a:r>
              <a:rPr lang="en-US" sz="2900" b="1" dirty="0" err="1"/>
              <a:t>menemukan</a:t>
            </a:r>
            <a:r>
              <a:rPr lang="en-US" sz="2900" b="1" dirty="0"/>
              <a:t> </a:t>
            </a:r>
            <a:r>
              <a:rPr lang="en-US" sz="2900" b="1" dirty="0" err="1"/>
              <a:t>solusi</a:t>
            </a:r>
            <a:r>
              <a:rPr lang="en-US" sz="2900" b="1" dirty="0"/>
              <a:t>, </a:t>
            </a:r>
            <a:r>
              <a:rPr lang="en-US" sz="2900" b="1" dirty="0" err="1"/>
              <a:t>serta</a:t>
            </a:r>
            <a:r>
              <a:rPr lang="en-US" sz="2900" b="1" dirty="0"/>
              <a:t> </a:t>
            </a:r>
            <a:r>
              <a:rPr lang="en-US" sz="2900" b="1" dirty="0" err="1"/>
              <a:t>meningkatkan</a:t>
            </a:r>
            <a:r>
              <a:rPr lang="en-US" sz="2900" b="1" dirty="0"/>
              <a:t> </a:t>
            </a:r>
            <a:r>
              <a:rPr lang="en-US" sz="2900" b="1" dirty="0" err="1"/>
              <a:t>kualitas</a:t>
            </a:r>
            <a:r>
              <a:rPr lang="en-US" sz="2900" b="1" dirty="0"/>
              <a:t> </a:t>
            </a:r>
            <a:r>
              <a:rPr lang="en-US" sz="2900" b="1" dirty="0" err="1"/>
              <a:t>pelayanan</a:t>
            </a:r>
            <a:r>
              <a:rPr lang="en-US" sz="2900" b="1" dirty="0"/>
              <a:t>, </a:t>
            </a:r>
            <a:r>
              <a:rPr lang="en-US" sz="2900" b="1" dirty="0" err="1"/>
              <a:t>dan</a:t>
            </a:r>
            <a:r>
              <a:rPr lang="en-US" sz="2900" b="1" dirty="0"/>
              <a:t> </a:t>
            </a:r>
            <a:r>
              <a:rPr lang="en-US" sz="2900" b="1" dirty="0" err="1"/>
              <a:t>bukan</a:t>
            </a:r>
            <a:r>
              <a:rPr lang="en-US" sz="2900" b="1" dirty="0"/>
              <a:t> </a:t>
            </a:r>
            <a:r>
              <a:rPr lang="en-US" sz="2900" b="1" dirty="0" err="1"/>
              <a:t>sebagai</a:t>
            </a:r>
            <a:r>
              <a:rPr lang="en-US" sz="2900" b="1" dirty="0"/>
              <a:t> </a:t>
            </a:r>
            <a:r>
              <a:rPr lang="en-US" sz="2900" b="1" dirty="0" err="1"/>
              <a:t>aparat</a:t>
            </a:r>
            <a:r>
              <a:rPr lang="en-US" sz="2900" b="1" dirty="0"/>
              <a:t> </a:t>
            </a:r>
            <a:r>
              <a:rPr lang="en-US" sz="2900" b="1" dirty="0" err="1"/>
              <a:t>penegak</a:t>
            </a:r>
            <a:r>
              <a:rPr lang="en-US" sz="2900" b="1" dirty="0"/>
              <a:t> </a:t>
            </a:r>
            <a:r>
              <a:rPr lang="en-US" sz="2900" b="1" dirty="0" err="1"/>
              <a:t>hukum</a:t>
            </a:r>
            <a:endParaRPr lang="en-US" sz="2900" b="1" dirty="0" smtClean="0"/>
          </a:p>
        </p:txBody>
      </p:sp>
    </p:spTree>
    <p:extLst>
      <p:ext uri="{BB962C8B-B14F-4D97-AF65-F5344CB8AC3E}">
        <p14:creationId xmlns:p14="http://schemas.microsoft.com/office/powerpoint/2010/main" val="7221000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4098"/>
                                        </p:tgtEl>
                                        <p:attrNameLst>
                                          <p:attrName>style.visibility</p:attrName>
                                        </p:attrNameLst>
                                      </p:cBhvr>
                                      <p:to>
                                        <p:strVal val="visible"/>
                                      </p:to>
                                    </p:set>
                                    <p:animEffect transition="in" filter="wipe(down)">
                                      <p:cBhvr>
                                        <p:cTn id="7" dur="500"/>
                                        <p:tgtEl>
                                          <p:spTgt spid="4098"/>
                                        </p:tgtEl>
                                      </p:cBhvr>
                                    </p:animEffect>
                                  </p:childTnLst>
                                </p:cTn>
                              </p:par>
                              <p:par>
                                <p:cTn id="8" presetID="22" presetClass="entr" presetSubtype="1" fill="hold" grpId="0" nodeType="withEffect">
                                  <p:stCondLst>
                                    <p:cond delay="0"/>
                                  </p:stCondLst>
                                  <p:childTnLst>
                                    <p:set>
                                      <p:cBhvr>
                                        <p:cTn id="9" dur="1" fill="hold">
                                          <p:stCondLst>
                                            <p:cond delay="0"/>
                                          </p:stCondLst>
                                        </p:cTn>
                                        <p:tgtEl>
                                          <p:spTgt spid="4099">
                                            <p:txEl>
                                              <p:pRg st="0" end="0"/>
                                            </p:txEl>
                                          </p:spTgt>
                                        </p:tgtEl>
                                        <p:attrNameLst>
                                          <p:attrName>style.visibility</p:attrName>
                                        </p:attrNameLst>
                                      </p:cBhvr>
                                      <p:to>
                                        <p:strVal val="visible"/>
                                      </p:to>
                                    </p:set>
                                    <p:animEffect transition="in" filter="wipe(up)">
                                      <p:cBhvr>
                                        <p:cTn id="10" dur="500"/>
                                        <p:tgtEl>
                                          <p:spTgt spid="409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8" grpId="0"/>
      <p:bldP spid="4099"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301752" y="304800"/>
            <a:ext cx="8534400" cy="758952"/>
          </a:xfrm>
        </p:spPr>
        <p:txBody>
          <a:bodyPr/>
          <a:lstStyle/>
          <a:p>
            <a:pPr algn="l" eaLnBrk="1" hangingPunct="1"/>
            <a:r>
              <a:rPr lang="en-US" b="1" dirty="0" smtClean="0"/>
              <a:t>PENGERTIAN </a:t>
            </a:r>
          </a:p>
        </p:txBody>
      </p:sp>
      <p:sp>
        <p:nvSpPr>
          <p:cNvPr id="4099" name="Rectangle 3"/>
          <p:cNvSpPr>
            <a:spLocks noGrp="1" noChangeArrowheads="1"/>
          </p:cNvSpPr>
          <p:nvPr>
            <p:ph sz="quarter" idx="1"/>
          </p:nvPr>
        </p:nvSpPr>
        <p:spPr>
          <a:xfrm>
            <a:off x="228600" y="1447800"/>
            <a:ext cx="8503920" cy="4572000"/>
          </a:xfrm>
        </p:spPr>
        <p:txBody>
          <a:bodyPr>
            <a:noAutofit/>
          </a:bodyPr>
          <a:lstStyle/>
          <a:p>
            <a:pPr marL="0" indent="0" algn="just">
              <a:buNone/>
            </a:pPr>
            <a:r>
              <a:rPr lang="en-US" sz="3000" b="1" dirty="0" err="1"/>
              <a:t>Standar</a:t>
            </a:r>
            <a:r>
              <a:rPr lang="en-US" sz="3000" b="1" dirty="0"/>
              <a:t> </a:t>
            </a:r>
            <a:r>
              <a:rPr lang="en-US" sz="3000" b="1" dirty="0" err="1"/>
              <a:t>Operasional</a:t>
            </a:r>
            <a:r>
              <a:rPr lang="en-US" sz="3000" b="1" dirty="0"/>
              <a:t> </a:t>
            </a:r>
            <a:r>
              <a:rPr lang="en-US" sz="3000" b="1" dirty="0" err="1"/>
              <a:t>Prosedur</a:t>
            </a:r>
            <a:r>
              <a:rPr lang="en-US" sz="3000" b="1" dirty="0"/>
              <a:t> yang </a:t>
            </a:r>
            <a:r>
              <a:rPr lang="en-US" sz="3000" b="1" dirty="0" err="1"/>
              <a:t>selanjutnya</a:t>
            </a:r>
            <a:r>
              <a:rPr lang="en-US" sz="3000" b="1" dirty="0"/>
              <a:t> di </a:t>
            </a:r>
            <a:r>
              <a:rPr lang="en-US" sz="3000" b="1" dirty="0" err="1"/>
              <a:t>singkat</a:t>
            </a:r>
            <a:r>
              <a:rPr lang="en-US" sz="3000" b="1" dirty="0"/>
              <a:t> SOP </a:t>
            </a:r>
            <a:r>
              <a:rPr lang="en-US" sz="3000" b="1" dirty="0" err="1"/>
              <a:t>adalah</a:t>
            </a:r>
            <a:r>
              <a:rPr lang="en-US" sz="3000" b="1" dirty="0"/>
              <a:t> </a:t>
            </a:r>
            <a:r>
              <a:rPr lang="en-US" sz="3000" b="1" dirty="0" err="1"/>
              <a:t>standar</a:t>
            </a:r>
            <a:r>
              <a:rPr lang="en-US" sz="3000" b="1" dirty="0"/>
              <a:t> </a:t>
            </a:r>
            <a:r>
              <a:rPr lang="en-US" sz="3000" b="1" dirty="0" err="1"/>
              <a:t>prosedur</a:t>
            </a:r>
            <a:r>
              <a:rPr lang="en-US" sz="3000" b="1" dirty="0"/>
              <a:t>  yang </a:t>
            </a:r>
            <a:r>
              <a:rPr lang="en-US" sz="3000" b="1" dirty="0" err="1"/>
              <a:t>harus</a:t>
            </a:r>
            <a:r>
              <a:rPr lang="en-US" sz="3000" b="1" dirty="0"/>
              <a:t> </a:t>
            </a:r>
            <a:r>
              <a:rPr lang="en-US" sz="3000" b="1" dirty="0" err="1"/>
              <a:t>dipedomani</a:t>
            </a:r>
            <a:r>
              <a:rPr lang="en-US" sz="3000" b="1" dirty="0"/>
              <a:t> </a:t>
            </a:r>
            <a:r>
              <a:rPr lang="en-US" sz="3000" b="1" dirty="0" err="1"/>
              <a:t>dan</a:t>
            </a:r>
            <a:r>
              <a:rPr lang="en-US" sz="3000" b="1" dirty="0"/>
              <a:t> </a:t>
            </a:r>
            <a:r>
              <a:rPr lang="en-US" sz="3000" b="1" dirty="0" err="1"/>
              <a:t>dilakukan</a:t>
            </a:r>
            <a:r>
              <a:rPr lang="en-US" sz="3000" b="1" dirty="0"/>
              <a:t> </a:t>
            </a:r>
            <a:r>
              <a:rPr lang="en-US" sz="3000" b="1" dirty="0" err="1"/>
              <a:t>oleh</a:t>
            </a:r>
            <a:r>
              <a:rPr lang="en-US" sz="3000" b="1" dirty="0"/>
              <a:t> </a:t>
            </a:r>
            <a:r>
              <a:rPr lang="en-US" sz="3000" b="1" dirty="0" err="1"/>
              <a:t>setiap</a:t>
            </a:r>
            <a:r>
              <a:rPr lang="en-US" sz="3000" b="1" dirty="0"/>
              <a:t> </a:t>
            </a:r>
            <a:r>
              <a:rPr lang="en-US" sz="3000" b="1" dirty="0" err="1"/>
              <a:t>anggota</a:t>
            </a:r>
            <a:r>
              <a:rPr lang="en-US" sz="3000" b="1" dirty="0"/>
              <a:t> Forum </a:t>
            </a:r>
            <a:r>
              <a:rPr lang="en-US" sz="3000" b="1" dirty="0" err="1"/>
              <a:t>Lalu</a:t>
            </a:r>
            <a:r>
              <a:rPr lang="en-US" sz="3000" b="1" dirty="0"/>
              <a:t> Lintas </a:t>
            </a:r>
            <a:r>
              <a:rPr lang="en-US" sz="3000" b="1" dirty="0" err="1"/>
              <a:t>dan</a:t>
            </a:r>
            <a:r>
              <a:rPr lang="en-US" sz="3000" b="1" dirty="0"/>
              <a:t> </a:t>
            </a:r>
            <a:r>
              <a:rPr lang="en-US" sz="3000" b="1" dirty="0" err="1"/>
              <a:t>Angkutan</a:t>
            </a:r>
            <a:r>
              <a:rPr lang="en-US" sz="3000" b="1" dirty="0"/>
              <a:t> </a:t>
            </a:r>
            <a:r>
              <a:rPr lang="en-US" sz="3000" b="1" dirty="0" err="1"/>
              <a:t>Jalan</a:t>
            </a:r>
            <a:r>
              <a:rPr lang="en-US" sz="3000" b="1" dirty="0"/>
              <a:t> </a:t>
            </a:r>
            <a:r>
              <a:rPr lang="en-US" sz="3000" b="1" dirty="0" err="1"/>
              <a:t>Provinsi</a:t>
            </a:r>
            <a:r>
              <a:rPr lang="en-US" sz="3000" b="1" dirty="0"/>
              <a:t> </a:t>
            </a:r>
            <a:r>
              <a:rPr lang="en-US" sz="3000" b="1" dirty="0" err="1"/>
              <a:t>Jawa</a:t>
            </a:r>
            <a:r>
              <a:rPr lang="en-US" sz="3000" b="1" dirty="0"/>
              <a:t> </a:t>
            </a:r>
            <a:r>
              <a:rPr lang="en-US" sz="3000" b="1" dirty="0" err="1"/>
              <a:t>Timur</a:t>
            </a:r>
            <a:r>
              <a:rPr lang="en-US" sz="3000" b="1" dirty="0"/>
              <a:t> </a:t>
            </a:r>
            <a:r>
              <a:rPr lang="en-US" sz="3000" b="1" dirty="0" err="1"/>
              <a:t>dalam</a:t>
            </a:r>
            <a:r>
              <a:rPr lang="en-US" sz="3000" b="1" dirty="0"/>
              <a:t> </a:t>
            </a:r>
            <a:r>
              <a:rPr lang="en-US" sz="3000" b="1" dirty="0" err="1"/>
              <a:t>menjalankan</a:t>
            </a:r>
            <a:r>
              <a:rPr lang="en-US" sz="3000" b="1" dirty="0"/>
              <a:t> </a:t>
            </a:r>
            <a:r>
              <a:rPr lang="en-US" sz="3000" b="1" dirty="0" err="1"/>
              <a:t>tugas</a:t>
            </a:r>
            <a:r>
              <a:rPr lang="en-US" sz="3000" b="1" dirty="0"/>
              <a:t> </a:t>
            </a:r>
            <a:r>
              <a:rPr lang="en-US" sz="3000" b="1" dirty="0" err="1"/>
              <a:t>pekerjaannya</a:t>
            </a:r>
            <a:r>
              <a:rPr lang="en-US" sz="3000" b="1" dirty="0"/>
              <a:t> </a:t>
            </a:r>
            <a:r>
              <a:rPr lang="en-US" sz="3000" b="1" dirty="0" err="1"/>
              <a:t>untuk</a:t>
            </a:r>
            <a:r>
              <a:rPr lang="en-US" sz="3000" b="1" dirty="0"/>
              <a:t> </a:t>
            </a:r>
            <a:r>
              <a:rPr lang="en-US" sz="3000" b="1" dirty="0" err="1"/>
              <a:t>mencapai</a:t>
            </a:r>
            <a:r>
              <a:rPr lang="en-US" sz="3000" b="1" dirty="0"/>
              <a:t> </a:t>
            </a:r>
            <a:r>
              <a:rPr lang="en-US" sz="3000" b="1" dirty="0" err="1"/>
              <a:t>tujuan</a:t>
            </a:r>
            <a:r>
              <a:rPr lang="en-US" sz="3000" b="1" dirty="0"/>
              <a:t> yang </a:t>
            </a:r>
            <a:r>
              <a:rPr lang="en-US" sz="3000" b="1" dirty="0" err="1"/>
              <a:t>diharapkan</a:t>
            </a:r>
            <a:endParaRPr lang="en-US" sz="3000" b="1" dirty="0" smtClean="0"/>
          </a:p>
        </p:txBody>
      </p:sp>
    </p:spTree>
    <p:extLst>
      <p:ext uri="{BB962C8B-B14F-4D97-AF65-F5344CB8AC3E}">
        <p14:creationId xmlns:p14="http://schemas.microsoft.com/office/powerpoint/2010/main" val="34953889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4098"/>
                                        </p:tgtEl>
                                        <p:attrNameLst>
                                          <p:attrName>style.visibility</p:attrName>
                                        </p:attrNameLst>
                                      </p:cBhvr>
                                      <p:to>
                                        <p:strVal val="visible"/>
                                      </p:to>
                                    </p:set>
                                    <p:animEffect transition="in" filter="wipe(down)">
                                      <p:cBhvr>
                                        <p:cTn id="7" dur="500"/>
                                        <p:tgtEl>
                                          <p:spTgt spid="4098"/>
                                        </p:tgtEl>
                                      </p:cBhvr>
                                    </p:animEffect>
                                  </p:childTnLst>
                                </p:cTn>
                              </p:par>
                              <p:par>
                                <p:cTn id="8" presetID="22" presetClass="entr" presetSubtype="1" fill="hold" grpId="0" nodeType="withEffect">
                                  <p:stCondLst>
                                    <p:cond delay="0"/>
                                  </p:stCondLst>
                                  <p:childTnLst>
                                    <p:set>
                                      <p:cBhvr>
                                        <p:cTn id="9" dur="1" fill="hold">
                                          <p:stCondLst>
                                            <p:cond delay="0"/>
                                          </p:stCondLst>
                                        </p:cTn>
                                        <p:tgtEl>
                                          <p:spTgt spid="4099">
                                            <p:txEl>
                                              <p:pRg st="0" end="0"/>
                                            </p:txEl>
                                          </p:spTgt>
                                        </p:tgtEl>
                                        <p:attrNameLst>
                                          <p:attrName>style.visibility</p:attrName>
                                        </p:attrNameLst>
                                      </p:cBhvr>
                                      <p:to>
                                        <p:strVal val="visible"/>
                                      </p:to>
                                    </p:set>
                                    <p:animEffect transition="in" filter="wipe(up)">
                                      <p:cBhvr>
                                        <p:cTn id="10" dur="500"/>
                                        <p:tgtEl>
                                          <p:spTgt spid="409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8" grpId="0"/>
      <p:bldP spid="4099"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286512" y="381000"/>
            <a:ext cx="8534400" cy="758952"/>
          </a:xfrm>
        </p:spPr>
        <p:txBody>
          <a:bodyPr>
            <a:normAutofit fontScale="90000"/>
          </a:bodyPr>
          <a:lstStyle/>
          <a:p>
            <a:r>
              <a:rPr lang="en-US" sz="3200" kern="10" dirty="0">
                <a:ln w="9525">
                  <a:solidFill>
                    <a:sysClr val="windowText" lastClr="000000"/>
                  </a:solidFill>
                  <a:round/>
                  <a:headEnd/>
                  <a:tailEnd/>
                </a:ln>
                <a:solidFill>
                  <a:schemeClr val="tx1"/>
                </a:solidFill>
                <a:effectLst>
                  <a:outerShdw blurRad="12700" dist="38100" dir="2700000" algn="tl" rotWithShape="0">
                    <a:srgbClr val="000000"/>
                  </a:outerShdw>
                </a:effectLst>
                <a:latin typeface="Rockwell" panose="02060603020205020403" pitchFamily="18" charset="0"/>
              </a:rPr>
              <a:t>MAKSUD DIBUATNYA SOP</a:t>
            </a:r>
            <a:br>
              <a:rPr lang="en-US" sz="3200" kern="10" dirty="0">
                <a:ln w="9525">
                  <a:solidFill>
                    <a:sysClr val="windowText" lastClr="000000"/>
                  </a:solidFill>
                  <a:round/>
                  <a:headEnd/>
                  <a:tailEnd/>
                </a:ln>
                <a:solidFill>
                  <a:schemeClr val="tx1"/>
                </a:solidFill>
                <a:effectLst>
                  <a:outerShdw blurRad="12700" dist="38100" dir="2700000" algn="tl" rotWithShape="0">
                    <a:srgbClr val="000000"/>
                  </a:outerShdw>
                </a:effectLst>
                <a:latin typeface="Rockwell" panose="02060603020205020403" pitchFamily="18" charset="0"/>
              </a:rPr>
            </a:br>
            <a:r>
              <a:rPr lang="en-US" sz="3200" kern="10" dirty="0">
                <a:ln w="9525">
                  <a:solidFill>
                    <a:sysClr val="windowText" lastClr="000000"/>
                  </a:solidFill>
                  <a:round/>
                  <a:headEnd/>
                  <a:tailEnd/>
                </a:ln>
                <a:solidFill>
                  <a:schemeClr val="tx1"/>
                </a:solidFill>
                <a:effectLst>
                  <a:outerShdw blurRad="12700" dist="38100" dir="2700000" algn="tl" rotWithShape="0">
                    <a:srgbClr val="000000"/>
                  </a:outerShdw>
                </a:effectLst>
                <a:latin typeface="Rockwell" panose="02060603020205020403" pitchFamily="18" charset="0"/>
              </a:rPr>
              <a:t>(STANDAR OPERASIONAL PROSEDUR)</a:t>
            </a:r>
          </a:p>
        </p:txBody>
      </p:sp>
      <p:sp>
        <p:nvSpPr>
          <p:cNvPr id="5123" name="Rectangle 3"/>
          <p:cNvSpPr>
            <a:spLocks noGrp="1" noChangeArrowheads="1"/>
          </p:cNvSpPr>
          <p:nvPr>
            <p:ph sz="quarter" idx="1"/>
          </p:nvPr>
        </p:nvSpPr>
        <p:spPr>
          <a:xfrm>
            <a:off x="316992" y="2590800"/>
            <a:ext cx="8503920" cy="4572000"/>
          </a:xfrm>
        </p:spPr>
        <p:txBody>
          <a:bodyPr/>
          <a:lstStyle/>
          <a:p>
            <a:pPr algn="just">
              <a:spcBef>
                <a:spcPct val="0"/>
              </a:spcBef>
              <a:buClrTx/>
              <a:buSzTx/>
              <a:buFontTx/>
              <a:buNone/>
            </a:pPr>
            <a:r>
              <a:rPr lang="en-US" altLang="en-US" sz="2800" dirty="0" smtClean="0">
                <a:latin typeface="Berlin Sans FB Demi" panose="020E0802020502020306" pitchFamily="34" charset="0"/>
              </a:rPr>
              <a:t>  </a:t>
            </a:r>
            <a:r>
              <a:rPr lang="en-US" altLang="en-US" sz="2800" dirty="0" err="1" smtClean="0">
                <a:latin typeface="Berlin Sans FB Demi" panose="020E0802020502020306" pitchFamily="34" charset="0"/>
              </a:rPr>
              <a:t>adalah</a:t>
            </a:r>
            <a:r>
              <a:rPr lang="en-US" altLang="en-US" sz="2800" dirty="0" smtClean="0">
                <a:latin typeface="Berlin Sans FB Demi" panose="020E0802020502020306" pitchFamily="34" charset="0"/>
              </a:rPr>
              <a:t> </a:t>
            </a:r>
            <a:r>
              <a:rPr lang="en-US" altLang="en-US" sz="2800" dirty="0" err="1">
                <a:latin typeface="Berlin Sans FB Demi" panose="020E0802020502020306" pitchFamily="34" charset="0"/>
              </a:rPr>
              <a:t>untuk</a:t>
            </a:r>
            <a:r>
              <a:rPr lang="en-US" altLang="en-US" sz="2800" dirty="0">
                <a:latin typeface="Berlin Sans FB Demi" panose="020E0802020502020306" pitchFamily="34" charset="0"/>
              </a:rPr>
              <a:t> </a:t>
            </a:r>
            <a:r>
              <a:rPr lang="en-US" altLang="en-US" sz="2800" dirty="0" err="1">
                <a:latin typeface="Berlin Sans FB Demi" panose="020E0802020502020306" pitchFamily="34" charset="0"/>
              </a:rPr>
              <a:t>dijadikan</a:t>
            </a:r>
            <a:r>
              <a:rPr lang="en-US" altLang="en-US" sz="2800" dirty="0">
                <a:latin typeface="Berlin Sans FB Demi" panose="020E0802020502020306" pitchFamily="34" charset="0"/>
              </a:rPr>
              <a:t>  </a:t>
            </a:r>
            <a:r>
              <a:rPr lang="en-US" altLang="en-US" sz="2800" dirty="0" err="1">
                <a:latin typeface="Berlin Sans FB Demi" panose="020E0802020502020306" pitchFamily="34" charset="0"/>
              </a:rPr>
              <a:t>pedoman</a:t>
            </a:r>
            <a:r>
              <a:rPr lang="en-US" altLang="en-US" sz="2800" dirty="0">
                <a:latin typeface="Berlin Sans FB Demi" panose="020E0802020502020306" pitchFamily="34" charset="0"/>
              </a:rPr>
              <a:t>  </a:t>
            </a:r>
            <a:r>
              <a:rPr lang="en-US" altLang="en-US" sz="2800" dirty="0" err="1">
                <a:latin typeface="Berlin Sans FB Demi" panose="020E0802020502020306" pitchFamily="34" charset="0"/>
              </a:rPr>
              <a:t>pelaksanaan</a:t>
            </a:r>
            <a:r>
              <a:rPr lang="en-US" altLang="en-US" sz="2800" dirty="0">
                <a:latin typeface="Berlin Sans FB Demi" panose="020E0802020502020306" pitchFamily="34" charset="0"/>
              </a:rPr>
              <a:t>  </a:t>
            </a:r>
            <a:r>
              <a:rPr lang="en-US" altLang="en-US" sz="2800" dirty="0" err="1">
                <a:latin typeface="Berlin Sans FB Demi" panose="020E0802020502020306" pitchFamily="34" charset="0"/>
              </a:rPr>
              <a:t>tugas</a:t>
            </a:r>
            <a:r>
              <a:rPr lang="en-US" altLang="en-US" sz="2800" dirty="0">
                <a:latin typeface="Berlin Sans FB Demi" panose="020E0802020502020306" pitchFamily="34" charset="0"/>
              </a:rPr>
              <a:t>  </a:t>
            </a:r>
            <a:r>
              <a:rPr lang="en-US" altLang="en-US" sz="2800" dirty="0" err="1">
                <a:latin typeface="Berlin Sans FB Demi" panose="020E0802020502020306" pitchFamily="34" charset="0"/>
              </a:rPr>
              <a:t>pokok</a:t>
            </a:r>
            <a:r>
              <a:rPr lang="en-US" altLang="en-US" sz="2800" dirty="0">
                <a:latin typeface="Berlin Sans FB Demi" panose="020E0802020502020306" pitchFamily="34" charset="0"/>
              </a:rPr>
              <a:t> </a:t>
            </a:r>
            <a:r>
              <a:rPr lang="en-US" altLang="en-US" sz="2800" dirty="0" err="1">
                <a:latin typeface="Berlin Sans FB Demi" panose="020E0802020502020306" pitchFamily="34" charset="0"/>
              </a:rPr>
              <a:t>dan</a:t>
            </a:r>
            <a:r>
              <a:rPr lang="en-US" altLang="en-US" sz="2800" dirty="0">
                <a:latin typeface="Berlin Sans FB Demi" panose="020E0802020502020306" pitchFamily="34" charset="0"/>
              </a:rPr>
              <a:t> </a:t>
            </a:r>
            <a:r>
              <a:rPr lang="en-US" altLang="en-US" sz="2800" dirty="0" err="1">
                <a:latin typeface="Berlin Sans FB Demi" panose="020E0802020502020306" pitchFamily="34" charset="0"/>
              </a:rPr>
              <a:t>fungsi</a:t>
            </a:r>
            <a:r>
              <a:rPr lang="en-US" altLang="en-US" sz="2800" dirty="0">
                <a:latin typeface="Berlin Sans FB Demi" panose="020E0802020502020306" pitchFamily="34" charset="0"/>
              </a:rPr>
              <a:t> </a:t>
            </a:r>
            <a:r>
              <a:rPr lang="en-US" altLang="en-US" sz="2800" dirty="0" err="1">
                <a:latin typeface="Berlin Sans FB Demi" panose="020E0802020502020306" pitchFamily="34" charset="0"/>
              </a:rPr>
              <a:t>serta</a:t>
            </a:r>
            <a:r>
              <a:rPr lang="en-US" altLang="en-US" sz="2800" dirty="0">
                <a:latin typeface="Berlin Sans FB Demi" panose="020E0802020502020306" pitchFamily="34" charset="0"/>
              </a:rPr>
              <a:t> </a:t>
            </a:r>
            <a:r>
              <a:rPr lang="en-US" altLang="en-US" sz="2800" dirty="0" err="1">
                <a:latin typeface="Berlin Sans FB Demi" panose="020E0802020502020306" pitchFamily="34" charset="0"/>
              </a:rPr>
              <a:t>rencana</a:t>
            </a:r>
            <a:r>
              <a:rPr lang="en-US" altLang="en-US" sz="2800" dirty="0">
                <a:latin typeface="Berlin Sans FB Demi" panose="020E0802020502020306" pitchFamily="34" charset="0"/>
              </a:rPr>
              <a:t> </a:t>
            </a:r>
            <a:r>
              <a:rPr lang="en-US" altLang="en-US" sz="2800" dirty="0" err="1">
                <a:latin typeface="Berlin Sans FB Demi" panose="020E0802020502020306" pitchFamily="34" charset="0"/>
              </a:rPr>
              <a:t>kerja</a:t>
            </a:r>
            <a:r>
              <a:rPr lang="en-US" altLang="en-US" sz="2800" dirty="0">
                <a:latin typeface="Berlin Sans FB Demi" panose="020E0802020502020306" pitchFamily="34" charset="0"/>
              </a:rPr>
              <a:t> Forum </a:t>
            </a:r>
            <a:r>
              <a:rPr lang="en-US" altLang="en-US" sz="2800" dirty="0" err="1">
                <a:latin typeface="Berlin Sans FB Demi" panose="020E0802020502020306" pitchFamily="34" charset="0"/>
              </a:rPr>
              <a:t>Lalu</a:t>
            </a:r>
            <a:r>
              <a:rPr lang="en-US" altLang="en-US" sz="2800" dirty="0">
                <a:latin typeface="Berlin Sans FB Demi" panose="020E0802020502020306" pitchFamily="34" charset="0"/>
              </a:rPr>
              <a:t> Lintas </a:t>
            </a:r>
            <a:r>
              <a:rPr lang="en-US" altLang="en-US" sz="2800" dirty="0" err="1">
                <a:latin typeface="Berlin Sans FB Demi" panose="020E0802020502020306" pitchFamily="34" charset="0"/>
              </a:rPr>
              <a:t>dan</a:t>
            </a:r>
            <a:r>
              <a:rPr lang="en-US" altLang="en-US" sz="2800" dirty="0">
                <a:latin typeface="Berlin Sans FB Demi" panose="020E0802020502020306" pitchFamily="34" charset="0"/>
              </a:rPr>
              <a:t>  </a:t>
            </a:r>
            <a:r>
              <a:rPr lang="en-US" altLang="en-US" sz="2800" dirty="0" err="1">
                <a:latin typeface="Berlin Sans FB Demi" panose="020E0802020502020306" pitchFamily="34" charset="0"/>
              </a:rPr>
              <a:t>Angkutan</a:t>
            </a:r>
            <a:r>
              <a:rPr lang="en-US" altLang="en-US" sz="2800" dirty="0">
                <a:latin typeface="Berlin Sans FB Demi" panose="020E0802020502020306" pitchFamily="34" charset="0"/>
              </a:rPr>
              <a:t>  </a:t>
            </a:r>
            <a:r>
              <a:rPr lang="en-US" altLang="en-US" sz="2800" dirty="0" err="1">
                <a:latin typeface="Berlin Sans FB Demi" panose="020E0802020502020306" pitchFamily="34" charset="0"/>
              </a:rPr>
              <a:t>Jalan</a:t>
            </a:r>
            <a:r>
              <a:rPr lang="en-US" altLang="en-US" sz="2800" dirty="0">
                <a:latin typeface="Berlin Sans FB Demi" panose="020E0802020502020306" pitchFamily="34" charset="0"/>
              </a:rPr>
              <a:t>  (FLLAJ)  </a:t>
            </a:r>
            <a:r>
              <a:rPr lang="en-US" altLang="en-US" sz="2800" dirty="0" err="1">
                <a:latin typeface="Berlin Sans FB Demi" panose="020E0802020502020306" pitchFamily="34" charset="0"/>
              </a:rPr>
              <a:t>Provinsi</a:t>
            </a:r>
            <a:r>
              <a:rPr lang="en-US" altLang="en-US" sz="2800" dirty="0">
                <a:latin typeface="Berlin Sans FB Demi" panose="020E0802020502020306" pitchFamily="34" charset="0"/>
              </a:rPr>
              <a:t>  </a:t>
            </a:r>
            <a:r>
              <a:rPr lang="en-US" altLang="en-US" sz="2800" dirty="0" err="1">
                <a:latin typeface="Berlin Sans FB Demi" panose="020E0802020502020306" pitchFamily="34" charset="0"/>
              </a:rPr>
              <a:t>Jawa</a:t>
            </a:r>
            <a:r>
              <a:rPr lang="en-US" altLang="en-US" sz="2800" dirty="0">
                <a:latin typeface="Berlin Sans FB Demi" panose="020E0802020502020306" pitchFamily="34" charset="0"/>
              </a:rPr>
              <a:t> </a:t>
            </a:r>
            <a:r>
              <a:rPr lang="en-US" altLang="en-US" sz="2800" dirty="0" err="1">
                <a:latin typeface="Berlin Sans FB Demi" panose="020E0802020502020306" pitchFamily="34" charset="0"/>
              </a:rPr>
              <a:t>Timur</a:t>
            </a:r>
            <a:r>
              <a:rPr lang="en-US" altLang="en-US" sz="2800" dirty="0">
                <a:latin typeface="Berlin Sans FB Demi" panose="020E0802020502020306" pitchFamily="34" charset="0"/>
              </a:rPr>
              <a:t> </a:t>
            </a:r>
            <a:r>
              <a:rPr lang="en-US" altLang="en-US" sz="2800" dirty="0" err="1">
                <a:latin typeface="Berlin Sans FB Demi" panose="020E0802020502020306" pitchFamily="34" charset="0"/>
              </a:rPr>
              <a:t>bagi</a:t>
            </a:r>
            <a:r>
              <a:rPr lang="en-US" altLang="en-US" sz="2800" dirty="0">
                <a:latin typeface="Berlin Sans FB Demi" panose="020E0802020502020306" pitchFamily="34" charset="0"/>
              </a:rPr>
              <a:t> </a:t>
            </a:r>
            <a:r>
              <a:rPr lang="en-US" altLang="en-US" sz="2800" dirty="0" err="1">
                <a:latin typeface="Berlin Sans FB Demi" panose="020E0802020502020306" pitchFamily="34" charset="0"/>
              </a:rPr>
              <a:t>Anggota</a:t>
            </a:r>
            <a:r>
              <a:rPr lang="en-US" altLang="en-US" sz="2800" dirty="0">
                <a:latin typeface="Berlin Sans FB Demi" panose="020E0802020502020306" pitchFamily="34" charset="0"/>
              </a:rPr>
              <a:t> Forum </a:t>
            </a:r>
            <a:r>
              <a:rPr lang="en-US" altLang="en-US" sz="2800" dirty="0" err="1">
                <a:latin typeface="Berlin Sans FB Demi" panose="020E0802020502020306" pitchFamily="34" charset="0"/>
              </a:rPr>
              <a:t>Lalu</a:t>
            </a:r>
            <a:r>
              <a:rPr lang="en-US" altLang="en-US" sz="2800" dirty="0">
                <a:latin typeface="Berlin Sans FB Demi" panose="020E0802020502020306" pitchFamily="34" charset="0"/>
              </a:rPr>
              <a:t> Lintas </a:t>
            </a:r>
            <a:r>
              <a:rPr lang="en-US" altLang="en-US" sz="2800" dirty="0" err="1">
                <a:latin typeface="Berlin Sans FB Demi" panose="020E0802020502020306" pitchFamily="34" charset="0"/>
              </a:rPr>
              <a:t>dan</a:t>
            </a:r>
            <a:r>
              <a:rPr lang="en-US" altLang="en-US" sz="2800" dirty="0">
                <a:latin typeface="Berlin Sans FB Demi" panose="020E0802020502020306" pitchFamily="34" charset="0"/>
              </a:rPr>
              <a:t> </a:t>
            </a:r>
            <a:r>
              <a:rPr lang="en-US" altLang="en-US" sz="2800" dirty="0" err="1">
                <a:latin typeface="Berlin Sans FB Demi" panose="020E0802020502020306" pitchFamily="34" charset="0"/>
              </a:rPr>
              <a:t>Angkutan</a:t>
            </a:r>
            <a:r>
              <a:rPr lang="en-US" altLang="en-US" sz="2800" dirty="0">
                <a:latin typeface="Berlin Sans FB Demi" panose="020E0802020502020306" pitchFamily="34" charset="0"/>
              </a:rPr>
              <a:t> </a:t>
            </a:r>
            <a:r>
              <a:rPr lang="en-US" altLang="en-US" sz="2800" dirty="0" err="1">
                <a:latin typeface="Berlin Sans FB Demi" panose="020E0802020502020306" pitchFamily="34" charset="0"/>
              </a:rPr>
              <a:t>Jalan</a:t>
            </a:r>
            <a:r>
              <a:rPr lang="en-US" altLang="en-US" sz="2800" dirty="0">
                <a:latin typeface="Berlin Sans FB Demi" panose="020E0802020502020306" pitchFamily="34" charset="0"/>
              </a:rPr>
              <a:t> </a:t>
            </a:r>
            <a:r>
              <a:rPr lang="en-US" altLang="en-US" sz="2800" dirty="0" err="1">
                <a:latin typeface="Berlin Sans FB Demi" panose="020E0802020502020306" pitchFamily="34" charset="0"/>
              </a:rPr>
              <a:t>Provinsi</a:t>
            </a:r>
            <a:r>
              <a:rPr lang="en-US" altLang="en-US" sz="2800" dirty="0">
                <a:latin typeface="Berlin Sans FB Demi" panose="020E0802020502020306" pitchFamily="34" charset="0"/>
              </a:rPr>
              <a:t> </a:t>
            </a:r>
            <a:r>
              <a:rPr lang="en-US" altLang="en-US" sz="2800" dirty="0" err="1">
                <a:latin typeface="Berlin Sans FB Demi" panose="020E0802020502020306" pitchFamily="34" charset="0"/>
              </a:rPr>
              <a:t>Jawa</a:t>
            </a:r>
            <a:r>
              <a:rPr lang="en-US" altLang="en-US" sz="2800" dirty="0">
                <a:latin typeface="Berlin Sans FB Demi" panose="020E0802020502020306" pitchFamily="34" charset="0"/>
              </a:rPr>
              <a:t> </a:t>
            </a:r>
            <a:r>
              <a:rPr lang="en-US" altLang="en-US" sz="2800" dirty="0" err="1">
                <a:latin typeface="Berlin Sans FB Demi" panose="020E0802020502020306" pitchFamily="34" charset="0"/>
              </a:rPr>
              <a:t>Timur</a:t>
            </a:r>
            <a:r>
              <a:rPr lang="en-US" altLang="en-US" sz="2800" dirty="0">
                <a:latin typeface="Berlin Sans FB Demi" panose="020E0802020502020306" pitchFamily="34" charset="0"/>
              </a:rPr>
              <a:t> </a:t>
            </a:r>
            <a:r>
              <a:rPr lang="en-US" altLang="en-US" sz="2800" dirty="0" err="1">
                <a:latin typeface="Berlin Sans FB Demi" panose="020E0802020502020306" pitchFamily="34" charset="0"/>
              </a:rPr>
              <a:t>dalam</a:t>
            </a:r>
            <a:r>
              <a:rPr lang="en-US" altLang="en-US" sz="2800" dirty="0">
                <a:latin typeface="Berlin Sans FB Demi" panose="020E0802020502020306" pitchFamily="34" charset="0"/>
              </a:rPr>
              <a:t> </a:t>
            </a:r>
            <a:r>
              <a:rPr lang="en-US" altLang="en-US" sz="2800" dirty="0" err="1">
                <a:latin typeface="Berlin Sans FB Demi" panose="020E0802020502020306" pitchFamily="34" charset="0"/>
              </a:rPr>
              <a:t>pelaksanaan</a:t>
            </a:r>
            <a:r>
              <a:rPr lang="en-US" altLang="en-US" sz="2800" dirty="0">
                <a:latin typeface="Berlin Sans FB Demi" panose="020E0802020502020306" pitchFamily="34" charset="0"/>
              </a:rPr>
              <a:t> </a:t>
            </a:r>
            <a:r>
              <a:rPr lang="en-US" altLang="en-US" sz="2800" dirty="0" err="1">
                <a:latin typeface="Berlin Sans FB Demi" panose="020E0802020502020306" pitchFamily="34" charset="0"/>
              </a:rPr>
              <a:t>kegiatan</a:t>
            </a:r>
            <a:r>
              <a:rPr lang="en-US" altLang="en-US" sz="2800" dirty="0">
                <a:latin typeface="Berlin Sans FB Demi" panose="020E0802020502020306" pitchFamily="34" charset="0"/>
              </a:rPr>
              <a:t> </a:t>
            </a:r>
            <a:r>
              <a:rPr lang="en-US" altLang="en-US" sz="2800" dirty="0" err="1">
                <a:latin typeface="Berlin Sans FB Demi" panose="020E0802020502020306" pitchFamily="34" charset="0"/>
              </a:rPr>
              <a:t>guna</a:t>
            </a:r>
            <a:r>
              <a:rPr lang="en-US" altLang="en-US" sz="2800" dirty="0">
                <a:latin typeface="Berlin Sans FB Demi" panose="020E0802020502020306" pitchFamily="34" charset="0"/>
              </a:rPr>
              <a:t> </a:t>
            </a:r>
            <a:r>
              <a:rPr lang="en-US" altLang="en-US" sz="2800" dirty="0" err="1">
                <a:latin typeface="Berlin Sans FB Demi" panose="020E0802020502020306" pitchFamily="34" charset="0"/>
              </a:rPr>
              <a:t>terwujudnya</a:t>
            </a:r>
            <a:r>
              <a:rPr lang="en-US" altLang="en-US" sz="2800" dirty="0">
                <a:latin typeface="Berlin Sans FB Demi" panose="020E0802020502020306" pitchFamily="34" charset="0"/>
              </a:rPr>
              <a:t> </a:t>
            </a:r>
            <a:r>
              <a:rPr lang="en-US" altLang="en-US" sz="2800" dirty="0" err="1">
                <a:latin typeface="Berlin Sans FB Demi" panose="020E0802020502020306" pitchFamily="34" charset="0"/>
              </a:rPr>
              <a:t>Keamanan</a:t>
            </a:r>
            <a:r>
              <a:rPr lang="en-US" altLang="en-US" sz="2800" dirty="0">
                <a:latin typeface="Berlin Sans FB Demi" panose="020E0802020502020306" pitchFamily="34" charset="0"/>
              </a:rPr>
              <a:t>, </a:t>
            </a:r>
            <a:r>
              <a:rPr lang="en-US" altLang="en-US" sz="2800" dirty="0" err="1">
                <a:latin typeface="Berlin Sans FB Demi" panose="020E0802020502020306" pitchFamily="34" charset="0"/>
              </a:rPr>
              <a:t>Keselamatan</a:t>
            </a:r>
            <a:r>
              <a:rPr lang="en-US" altLang="en-US" sz="2800" dirty="0">
                <a:latin typeface="Berlin Sans FB Demi" panose="020E0802020502020306" pitchFamily="34" charset="0"/>
              </a:rPr>
              <a:t>, </a:t>
            </a:r>
            <a:r>
              <a:rPr lang="en-US" altLang="en-US" sz="2800" dirty="0" err="1">
                <a:latin typeface="Berlin Sans FB Demi" panose="020E0802020502020306" pitchFamily="34" charset="0"/>
              </a:rPr>
              <a:t>Ketertiban</a:t>
            </a:r>
            <a:r>
              <a:rPr lang="en-US" altLang="en-US" sz="2800" dirty="0">
                <a:latin typeface="Berlin Sans FB Demi" panose="020E0802020502020306" pitchFamily="34" charset="0"/>
              </a:rPr>
              <a:t> </a:t>
            </a:r>
            <a:r>
              <a:rPr lang="en-US" altLang="en-US" sz="2800" dirty="0" err="1">
                <a:latin typeface="Berlin Sans FB Demi" panose="020E0802020502020306" pitchFamily="34" charset="0"/>
              </a:rPr>
              <a:t>dan</a:t>
            </a:r>
            <a:r>
              <a:rPr lang="en-US" altLang="en-US" sz="2800" dirty="0">
                <a:latin typeface="Berlin Sans FB Demi" panose="020E0802020502020306" pitchFamily="34" charset="0"/>
              </a:rPr>
              <a:t> </a:t>
            </a:r>
            <a:r>
              <a:rPr lang="en-US" altLang="en-US" sz="2800" dirty="0" err="1">
                <a:latin typeface="Berlin Sans FB Demi" panose="020E0802020502020306" pitchFamily="34" charset="0"/>
              </a:rPr>
              <a:t>Kelancaran</a:t>
            </a:r>
            <a:r>
              <a:rPr lang="en-US" altLang="en-US" sz="2800" dirty="0">
                <a:latin typeface="Berlin Sans FB Demi" panose="020E0802020502020306" pitchFamily="34" charset="0"/>
              </a:rPr>
              <a:t> </a:t>
            </a:r>
            <a:r>
              <a:rPr lang="en-US" altLang="en-US" sz="2800" dirty="0" err="1">
                <a:latin typeface="Berlin Sans FB Demi" panose="020E0802020502020306" pitchFamily="34" charset="0"/>
              </a:rPr>
              <a:t>Lalu</a:t>
            </a:r>
            <a:r>
              <a:rPr lang="en-US" altLang="en-US" sz="2800" dirty="0">
                <a:latin typeface="Berlin Sans FB Demi" panose="020E0802020502020306" pitchFamily="34" charset="0"/>
              </a:rPr>
              <a:t> Lintas di </a:t>
            </a:r>
            <a:r>
              <a:rPr lang="en-US" altLang="en-US" sz="2800" dirty="0" err="1">
                <a:latin typeface="Berlin Sans FB Demi" panose="020E0802020502020306" pitchFamily="34" charset="0"/>
              </a:rPr>
              <a:t>Jawa</a:t>
            </a:r>
            <a:r>
              <a:rPr lang="en-US" altLang="en-US" sz="2800" dirty="0">
                <a:latin typeface="Berlin Sans FB Demi" panose="020E0802020502020306" pitchFamily="34" charset="0"/>
              </a:rPr>
              <a:t> </a:t>
            </a:r>
            <a:r>
              <a:rPr lang="en-US" altLang="en-US" sz="2400" dirty="0" err="1">
                <a:latin typeface="Berlin Sans FB Demi" panose="020E0802020502020306" pitchFamily="34" charset="0"/>
              </a:rPr>
              <a:t>Timur</a:t>
            </a:r>
            <a:endParaRPr lang="en-US" altLang="en-US" sz="2400" dirty="0">
              <a:latin typeface="Berlin Sans FB Demi" panose="020E0802020502020306" pitchFamily="34" charset="0"/>
            </a:endParaRPr>
          </a:p>
        </p:txBody>
      </p:sp>
      <p:sp>
        <p:nvSpPr>
          <p:cNvPr id="4" name="Down Arrow Callout 3"/>
          <p:cNvSpPr/>
          <p:nvPr/>
        </p:nvSpPr>
        <p:spPr bwMode="auto">
          <a:xfrm>
            <a:off x="316992" y="1416907"/>
            <a:ext cx="1847850" cy="896938"/>
          </a:xfrm>
          <a:prstGeom prst="downArrowCallout">
            <a:avLst/>
          </a:prstGeom>
          <a:gradFill rotWithShape="0">
            <a:gsLst>
              <a:gs pos="0">
                <a:schemeClr val="accent1"/>
              </a:gs>
              <a:gs pos="50000">
                <a:schemeClr val="bg1"/>
              </a:gs>
              <a:gs pos="100000">
                <a:schemeClr val="accent1"/>
              </a:gs>
            </a:gsLst>
            <a:lin ang="5400000" scaled="1"/>
          </a:gradFill>
          <a:ln w="9525" cap="flat" cmpd="sng" algn="ctr">
            <a:solidFill>
              <a:schemeClr val="tx1"/>
            </a:solidFill>
            <a:prstDash val="solid"/>
            <a:round/>
            <a:headEnd type="none" w="med" len="med"/>
            <a:tailEnd type="none" w="med" len="med"/>
          </a:ln>
          <a:effectLst>
            <a:outerShdw dist="35921" dir="2700000" algn="ctr" rotWithShape="0">
              <a:schemeClr val="bg2"/>
            </a:outerShdw>
          </a:effectLst>
        </p:spPr>
        <p:txBody>
          <a:bodyPr wrap="none" anchor="ctr"/>
          <a:lstStyle/>
          <a:p>
            <a:pPr algn="ctr">
              <a:defRPr/>
            </a:pPr>
            <a:r>
              <a:rPr lang="en-US" sz="4000" dirty="0"/>
              <a:t>SOP</a:t>
            </a:r>
          </a:p>
        </p:txBody>
      </p:sp>
    </p:spTree>
    <p:extLst>
      <p:ext uri="{BB962C8B-B14F-4D97-AF65-F5344CB8AC3E}">
        <p14:creationId xmlns:p14="http://schemas.microsoft.com/office/powerpoint/2010/main" val="7503381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withEffect">
                                  <p:stCondLst>
                                    <p:cond delay="0"/>
                                  </p:stCondLst>
                                  <p:childTnLst>
                                    <p:set>
                                      <p:cBhvr>
                                        <p:cTn id="6" dur="1" fill="hold">
                                          <p:stCondLst>
                                            <p:cond delay="0"/>
                                          </p:stCondLst>
                                        </p:cTn>
                                        <p:tgtEl>
                                          <p:spTgt spid="5122"/>
                                        </p:tgtEl>
                                        <p:attrNameLst>
                                          <p:attrName>style.visibility</p:attrName>
                                        </p:attrNameLst>
                                      </p:cBhvr>
                                      <p:to>
                                        <p:strVal val="visible"/>
                                      </p:to>
                                    </p:set>
                                    <p:animEffect transition="in" filter="wipe(up)">
                                      <p:cBhvr>
                                        <p:cTn id="7" dur="500"/>
                                        <p:tgtEl>
                                          <p:spTgt spid="5122"/>
                                        </p:tgtEl>
                                      </p:cBhvr>
                                    </p:animEffect>
                                  </p:childTnLst>
                                </p:cTn>
                              </p:par>
                              <p:par>
                                <p:cTn id="8" presetID="22" presetClass="entr" presetSubtype="1" fill="hold" grpId="0"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wipe(up)">
                                      <p:cBhvr>
                                        <p:cTn id="10" dur="500"/>
                                        <p:tgtEl>
                                          <p:spTgt spid="4"/>
                                        </p:tgtEl>
                                      </p:cBhvr>
                                    </p:animEffect>
                                  </p:childTnLst>
                                </p:cTn>
                              </p:par>
                              <p:par>
                                <p:cTn id="11" presetID="22" presetClass="entr" presetSubtype="4" fill="hold" grpId="0" nodeType="withEffect">
                                  <p:stCondLst>
                                    <p:cond delay="0"/>
                                  </p:stCondLst>
                                  <p:childTnLst>
                                    <p:set>
                                      <p:cBhvr>
                                        <p:cTn id="12" dur="1" fill="hold">
                                          <p:stCondLst>
                                            <p:cond delay="0"/>
                                          </p:stCondLst>
                                        </p:cTn>
                                        <p:tgtEl>
                                          <p:spTgt spid="5123">
                                            <p:txEl>
                                              <p:pRg st="0" end="0"/>
                                            </p:txEl>
                                          </p:spTgt>
                                        </p:tgtEl>
                                        <p:attrNameLst>
                                          <p:attrName>style.visibility</p:attrName>
                                        </p:attrNameLst>
                                      </p:cBhvr>
                                      <p:to>
                                        <p:strVal val="visible"/>
                                      </p:to>
                                    </p:set>
                                    <p:animEffect transition="in" filter="wipe(down)">
                                      <p:cBhvr>
                                        <p:cTn id="13" dur="500"/>
                                        <p:tgtEl>
                                          <p:spTgt spid="512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2" grpId="0"/>
      <p:bldP spid="5123" grpId="0" build="p"/>
      <p:bldP spid="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286512" y="381000"/>
            <a:ext cx="8534400" cy="758952"/>
          </a:xfrm>
        </p:spPr>
        <p:txBody>
          <a:bodyPr>
            <a:normAutofit fontScale="90000"/>
          </a:bodyPr>
          <a:lstStyle/>
          <a:p>
            <a:r>
              <a:rPr lang="en-US" sz="3200" kern="10" dirty="0" smtClean="0">
                <a:ln w="9525">
                  <a:solidFill>
                    <a:sysClr val="windowText" lastClr="000000"/>
                  </a:solidFill>
                  <a:round/>
                  <a:headEnd/>
                  <a:tailEnd/>
                </a:ln>
                <a:solidFill>
                  <a:schemeClr val="tx1"/>
                </a:solidFill>
                <a:effectLst>
                  <a:outerShdw blurRad="12700" dist="38100" dir="2700000" algn="tl" rotWithShape="0">
                    <a:srgbClr val="000000"/>
                  </a:outerShdw>
                </a:effectLst>
                <a:latin typeface="Rockwell" panose="02060603020205020403" pitchFamily="18" charset="0"/>
              </a:rPr>
              <a:t>TUJUAN SOP</a:t>
            </a:r>
            <a:r>
              <a:rPr lang="en-US" sz="3200" kern="10" dirty="0">
                <a:ln w="9525">
                  <a:solidFill>
                    <a:sysClr val="windowText" lastClr="000000"/>
                  </a:solidFill>
                  <a:round/>
                  <a:headEnd/>
                  <a:tailEnd/>
                </a:ln>
                <a:solidFill>
                  <a:schemeClr val="tx1"/>
                </a:solidFill>
                <a:effectLst>
                  <a:outerShdw blurRad="12700" dist="38100" dir="2700000" algn="tl" rotWithShape="0">
                    <a:srgbClr val="000000"/>
                  </a:outerShdw>
                </a:effectLst>
                <a:latin typeface="Rockwell" panose="02060603020205020403" pitchFamily="18" charset="0"/>
              </a:rPr>
              <a:t/>
            </a:r>
            <a:br>
              <a:rPr lang="en-US" sz="3200" kern="10" dirty="0">
                <a:ln w="9525">
                  <a:solidFill>
                    <a:sysClr val="windowText" lastClr="000000"/>
                  </a:solidFill>
                  <a:round/>
                  <a:headEnd/>
                  <a:tailEnd/>
                </a:ln>
                <a:solidFill>
                  <a:schemeClr val="tx1"/>
                </a:solidFill>
                <a:effectLst>
                  <a:outerShdw blurRad="12700" dist="38100" dir="2700000" algn="tl" rotWithShape="0">
                    <a:srgbClr val="000000"/>
                  </a:outerShdw>
                </a:effectLst>
                <a:latin typeface="Rockwell" panose="02060603020205020403" pitchFamily="18" charset="0"/>
              </a:rPr>
            </a:br>
            <a:r>
              <a:rPr lang="en-US" sz="3200" kern="10" dirty="0">
                <a:ln w="9525">
                  <a:solidFill>
                    <a:sysClr val="windowText" lastClr="000000"/>
                  </a:solidFill>
                  <a:round/>
                  <a:headEnd/>
                  <a:tailEnd/>
                </a:ln>
                <a:solidFill>
                  <a:schemeClr val="tx1"/>
                </a:solidFill>
                <a:effectLst>
                  <a:outerShdw blurRad="12700" dist="38100" dir="2700000" algn="tl" rotWithShape="0">
                    <a:srgbClr val="000000"/>
                  </a:outerShdw>
                </a:effectLst>
                <a:latin typeface="Rockwell" panose="02060603020205020403" pitchFamily="18" charset="0"/>
              </a:rPr>
              <a:t>(STANDAR OPERASIONAL PROSEDUR)</a:t>
            </a:r>
          </a:p>
        </p:txBody>
      </p:sp>
      <p:sp>
        <p:nvSpPr>
          <p:cNvPr id="5123" name="Rectangle 3"/>
          <p:cNvSpPr>
            <a:spLocks noGrp="1" noChangeArrowheads="1"/>
          </p:cNvSpPr>
          <p:nvPr>
            <p:ph sz="quarter" idx="1"/>
          </p:nvPr>
        </p:nvSpPr>
        <p:spPr>
          <a:xfrm>
            <a:off x="262352" y="2345250"/>
            <a:ext cx="8558560" cy="4572000"/>
          </a:xfrm>
        </p:spPr>
        <p:txBody>
          <a:bodyPr>
            <a:normAutofit fontScale="85000" lnSpcReduction="20000"/>
          </a:bodyPr>
          <a:lstStyle/>
          <a:p>
            <a:pPr algn="just">
              <a:spcBef>
                <a:spcPct val="0"/>
              </a:spcBef>
              <a:buClrTx/>
              <a:buSzTx/>
              <a:buFont typeface="Wingdings" panose="05000000000000000000" pitchFamily="2" charset="2"/>
              <a:buChar char="Ø"/>
            </a:pPr>
            <a:r>
              <a:rPr lang="en-US" altLang="en-US" sz="2800" dirty="0" err="1">
                <a:latin typeface="Berlin Sans FB Demi" panose="020E0802020502020306" pitchFamily="34" charset="0"/>
              </a:rPr>
              <a:t>Terciptanya</a:t>
            </a:r>
            <a:r>
              <a:rPr lang="en-US" altLang="en-US" sz="2800" dirty="0">
                <a:latin typeface="Berlin Sans FB Demi" panose="020E0802020502020306" pitchFamily="34" charset="0"/>
              </a:rPr>
              <a:t>   </a:t>
            </a:r>
            <a:r>
              <a:rPr lang="en-US" altLang="en-US" sz="2800" dirty="0" err="1">
                <a:latin typeface="Berlin Sans FB Demi" panose="020E0802020502020306" pitchFamily="34" charset="0"/>
              </a:rPr>
              <a:t>komunikasi</a:t>
            </a:r>
            <a:r>
              <a:rPr lang="en-US" altLang="en-US" sz="2800" dirty="0">
                <a:latin typeface="Berlin Sans FB Demi" panose="020E0802020502020306" pitchFamily="34" charset="0"/>
              </a:rPr>
              <a:t>   </a:t>
            </a:r>
            <a:r>
              <a:rPr lang="en-US" altLang="en-US" sz="2800" dirty="0" err="1">
                <a:latin typeface="Berlin Sans FB Demi" panose="020E0802020502020306" pitchFamily="34" charset="0"/>
              </a:rPr>
              <a:t>dua</a:t>
            </a:r>
            <a:r>
              <a:rPr lang="en-US" altLang="en-US" sz="2800" dirty="0">
                <a:latin typeface="Berlin Sans FB Demi" panose="020E0802020502020306" pitchFamily="34" charset="0"/>
              </a:rPr>
              <a:t>   </a:t>
            </a:r>
            <a:r>
              <a:rPr lang="en-US" altLang="en-US" sz="2800" dirty="0" err="1">
                <a:latin typeface="Berlin Sans FB Demi" panose="020E0802020502020306" pitchFamily="34" charset="0"/>
              </a:rPr>
              <a:t>arah</a:t>
            </a:r>
            <a:r>
              <a:rPr lang="en-US" altLang="en-US" sz="2800" dirty="0">
                <a:latin typeface="Berlin Sans FB Demi" panose="020E0802020502020306" pitchFamily="34" charset="0"/>
              </a:rPr>
              <a:t> </a:t>
            </a:r>
            <a:r>
              <a:rPr lang="en-US" altLang="en-US" sz="2800" dirty="0" err="1">
                <a:latin typeface="Berlin Sans FB Demi" panose="020E0802020502020306" pitchFamily="34" charset="0"/>
              </a:rPr>
              <a:t>dalam</a:t>
            </a:r>
            <a:r>
              <a:rPr lang="en-US" altLang="en-US" sz="2800" dirty="0">
                <a:latin typeface="Berlin Sans FB Demi" panose="020E0802020502020306" pitchFamily="34" charset="0"/>
              </a:rPr>
              <a:t> </a:t>
            </a:r>
            <a:r>
              <a:rPr lang="en-US" altLang="en-US" sz="2800" dirty="0" err="1">
                <a:latin typeface="Berlin Sans FB Demi" panose="020E0802020502020306" pitchFamily="34" charset="0"/>
              </a:rPr>
              <a:t>mengatasi</a:t>
            </a:r>
            <a:r>
              <a:rPr lang="en-US" altLang="en-US" sz="2800" dirty="0">
                <a:latin typeface="Berlin Sans FB Demi" panose="020E0802020502020306" pitchFamily="34" charset="0"/>
              </a:rPr>
              <a:t> </a:t>
            </a:r>
            <a:r>
              <a:rPr lang="en-US" altLang="en-US" sz="2800" dirty="0" err="1">
                <a:latin typeface="Berlin Sans FB Demi" panose="020E0802020502020306" pitchFamily="34" charset="0"/>
              </a:rPr>
              <a:t>permasalahan</a:t>
            </a:r>
            <a:r>
              <a:rPr lang="en-US" altLang="en-US" sz="2800" dirty="0">
                <a:latin typeface="Berlin Sans FB Demi" panose="020E0802020502020306" pitchFamily="34" charset="0"/>
              </a:rPr>
              <a:t> yang </a:t>
            </a:r>
            <a:r>
              <a:rPr lang="en-US" altLang="en-US" sz="2800" dirty="0" err="1">
                <a:latin typeface="Berlin Sans FB Demi" panose="020E0802020502020306" pitchFamily="34" charset="0"/>
              </a:rPr>
              <a:t>timbul</a:t>
            </a:r>
            <a:r>
              <a:rPr lang="en-US" altLang="en-US" sz="2800" dirty="0">
                <a:latin typeface="Berlin Sans FB Demi" panose="020E0802020502020306" pitchFamily="34" charset="0"/>
              </a:rPr>
              <a:t> </a:t>
            </a:r>
            <a:r>
              <a:rPr lang="en-US" altLang="en-US" sz="2800" dirty="0" err="1">
                <a:latin typeface="Berlin Sans FB Demi" panose="020E0802020502020306" pitchFamily="34" charset="0"/>
              </a:rPr>
              <a:t>dalam</a:t>
            </a:r>
            <a:r>
              <a:rPr lang="en-US" altLang="en-US" sz="2800" dirty="0">
                <a:latin typeface="Berlin Sans FB Demi" panose="020E0802020502020306" pitchFamily="34" charset="0"/>
              </a:rPr>
              <a:t> </a:t>
            </a:r>
            <a:r>
              <a:rPr lang="en-US" altLang="en-US" sz="2800" dirty="0" err="1">
                <a:latin typeface="Berlin Sans FB Demi" panose="020E0802020502020306" pitchFamily="34" charset="0"/>
              </a:rPr>
              <a:t>bidang</a:t>
            </a:r>
            <a:r>
              <a:rPr lang="en-US" altLang="en-US" sz="2800" dirty="0">
                <a:latin typeface="Berlin Sans FB Demi" panose="020E0802020502020306" pitchFamily="34" charset="0"/>
              </a:rPr>
              <a:t> </a:t>
            </a:r>
            <a:r>
              <a:rPr lang="en-US" altLang="en-US" sz="2800" dirty="0" err="1">
                <a:latin typeface="Berlin Sans FB Demi" panose="020E0802020502020306" pitchFamily="34" charset="0"/>
              </a:rPr>
              <a:t>lalu</a:t>
            </a:r>
            <a:r>
              <a:rPr lang="en-US" altLang="en-US" sz="2800" dirty="0">
                <a:latin typeface="Berlin Sans FB Demi" panose="020E0802020502020306" pitchFamily="34" charset="0"/>
              </a:rPr>
              <a:t> </a:t>
            </a:r>
            <a:r>
              <a:rPr lang="en-US" altLang="en-US" sz="2800" dirty="0" err="1">
                <a:latin typeface="Berlin Sans FB Demi" panose="020E0802020502020306" pitchFamily="34" charset="0"/>
              </a:rPr>
              <a:t>lintas</a:t>
            </a:r>
            <a:r>
              <a:rPr lang="en-US" altLang="en-US" sz="2800" dirty="0">
                <a:latin typeface="Berlin Sans FB Demi" panose="020E0802020502020306" pitchFamily="34" charset="0"/>
              </a:rPr>
              <a:t> </a:t>
            </a:r>
            <a:r>
              <a:rPr lang="en-US" altLang="en-US" sz="2800" dirty="0" err="1">
                <a:latin typeface="Berlin Sans FB Demi" panose="020E0802020502020306" pitchFamily="34" charset="0"/>
              </a:rPr>
              <a:t>dan</a:t>
            </a:r>
            <a:r>
              <a:rPr lang="en-US" altLang="en-US" sz="2800" dirty="0">
                <a:latin typeface="Berlin Sans FB Demi" panose="020E0802020502020306" pitchFamily="34" charset="0"/>
              </a:rPr>
              <a:t> </a:t>
            </a:r>
            <a:r>
              <a:rPr lang="en-US" altLang="en-US" sz="2800" dirty="0" err="1">
                <a:latin typeface="Berlin Sans FB Demi" panose="020E0802020502020306" pitchFamily="34" charset="0"/>
              </a:rPr>
              <a:t>angkutan</a:t>
            </a:r>
            <a:r>
              <a:rPr lang="en-US" altLang="en-US" sz="2800" dirty="0">
                <a:latin typeface="Berlin Sans FB Demi" panose="020E0802020502020306" pitchFamily="34" charset="0"/>
              </a:rPr>
              <a:t> </a:t>
            </a:r>
            <a:r>
              <a:rPr lang="en-US" altLang="en-US" sz="2800" dirty="0" err="1">
                <a:latin typeface="Berlin Sans FB Demi" panose="020E0802020502020306" pitchFamily="34" charset="0"/>
              </a:rPr>
              <a:t>jalan</a:t>
            </a:r>
            <a:r>
              <a:rPr lang="en-US" altLang="en-US" sz="2800" dirty="0">
                <a:latin typeface="Berlin Sans FB Demi" panose="020E0802020502020306" pitchFamily="34" charset="0"/>
              </a:rPr>
              <a:t> di </a:t>
            </a:r>
            <a:r>
              <a:rPr lang="en-US" altLang="en-US" sz="2800" dirty="0" err="1" smtClean="0">
                <a:latin typeface="Berlin Sans FB Demi" panose="020E0802020502020306" pitchFamily="34" charset="0"/>
              </a:rPr>
              <a:t>Provinsi</a:t>
            </a:r>
            <a:r>
              <a:rPr lang="en-US" altLang="en-US" sz="2800" dirty="0" smtClean="0">
                <a:latin typeface="Berlin Sans FB Demi" panose="020E0802020502020306" pitchFamily="34" charset="0"/>
              </a:rPr>
              <a:t> </a:t>
            </a:r>
            <a:r>
              <a:rPr lang="en-US" altLang="en-US" sz="2800" dirty="0" err="1">
                <a:latin typeface="Berlin Sans FB Demi" panose="020E0802020502020306" pitchFamily="34" charset="0"/>
              </a:rPr>
              <a:t>Jawa</a:t>
            </a:r>
            <a:r>
              <a:rPr lang="en-US" altLang="en-US" sz="2800" dirty="0">
                <a:latin typeface="Berlin Sans FB Demi" panose="020E0802020502020306" pitchFamily="34" charset="0"/>
              </a:rPr>
              <a:t> </a:t>
            </a:r>
            <a:r>
              <a:rPr lang="en-US" altLang="en-US" sz="2800" dirty="0" err="1">
                <a:latin typeface="Berlin Sans FB Demi" panose="020E0802020502020306" pitchFamily="34" charset="0"/>
              </a:rPr>
              <a:t>Timur</a:t>
            </a:r>
            <a:r>
              <a:rPr lang="en-US" altLang="en-US" sz="2800" dirty="0">
                <a:latin typeface="Berlin Sans FB Demi" panose="020E0802020502020306" pitchFamily="34" charset="0"/>
              </a:rPr>
              <a:t>, </a:t>
            </a:r>
            <a:r>
              <a:rPr lang="en-US" altLang="en-US" sz="2800" dirty="0" err="1">
                <a:latin typeface="Berlin Sans FB Demi" panose="020E0802020502020306" pitchFamily="34" charset="0"/>
              </a:rPr>
              <a:t>antara</a:t>
            </a:r>
            <a:r>
              <a:rPr lang="en-US" altLang="en-US" sz="2800" dirty="0">
                <a:latin typeface="Berlin Sans FB Demi" panose="020E0802020502020306" pitchFamily="34" charset="0"/>
              </a:rPr>
              <a:t> </a:t>
            </a:r>
            <a:r>
              <a:rPr lang="en-US" altLang="en-US" sz="2800" dirty="0" err="1">
                <a:latin typeface="Berlin Sans FB Demi" panose="020E0802020502020306" pitchFamily="34" charset="0"/>
              </a:rPr>
              <a:t>masyarakat</a:t>
            </a:r>
            <a:r>
              <a:rPr lang="en-US" altLang="en-US" sz="2800" dirty="0">
                <a:latin typeface="Berlin Sans FB Demi" panose="020E0802020502020306" pitchFamily="34" charset="0"/>
              </a:rPr>
              <a:t> </a:t>
            </a:r>
            <a:r>
              <a:rPr lang="en-US" altLang="en-US" sz="2800" dirty="0" err="1">
                <a:latin typeface="Berlin Sans FB Demi" panose="020E0802020502020306" pitchFamily="34" charset="0"/>
              </a:rPr>
              <a:t>dan</a:t>
            </a:r>
            <a:r>
              <a:rPr lang="en-US" altLang="en-US" sz="2800" dirty="0">
                <a:latin typeface="Berlin Sans FB Demi" panose="020E0802020502020306" pitchFamily="34" charset="0"/>
              </a:rPr>
              <a:t> </a:t>
            </a:r>
            <a:r>
              <a:rPr lang="en-US" altLang="en-US" sz="2800" dirty="0" err="1">
                <a:latin typeface="Berlin Sans FB Demi" panose="020E0802020502020306" pitchFamily="34" charset="0"/>
              </a:rPr>
              <a:t>atau</a:t>
            </a:r>
            <a:r>
              <a:rPr lang="en-US" altLang="en-US" sz="2800" dirty="0">
                <a:latin typeface="Berlin Sans FB Demi" panose="020E0802020502020306" pitchFamily="34" charset="0"/>
              </a:rPr>
              <a:t> LSM </a:t>
            </a:r>
            <a:r>
              <a:rPr lang="en-US" altLang="en-US" sz="2800" dirty="0" err="1">
                <a:latin typeface="Berlin Sans FB Demi" panose="020E0802020502020306" pitchFamily="34" charset="0"/>
              </a:rPr>
              <a:t>dengan</a:t>
            </a:r>
            <a:r>
              <a:rPr lang="en-US" altLang="en-US" sz="2800" dirty="0">
                <a:latin typeface="Berlin Sans FB Demi" panose="020E0802020502020306" pitchFamily="34" charset="0"/>
              </a:rPr>
              <a:t> </a:t>
            </a:r>
            <a:r>
              <a:rPr lang="en-US" altLang="en-US" sz="2800" dirty="0" err="1">
                <a:latin typeface="Berlin Sans FB Demi" panose="020E0802020502020306" pitchFamily="34" charset="0"/>
              </a:rPr>
              <a:t>Pemerintah</a:t>
            </a:r>
            <a:r>
              <a:rPr lang="en-US" altLang="en-US" sz="2800" dirty="0">
                <a:latin typeface="Berlin Sans FB Demi" panose="020E0802020502020306" pitchFamily="34" charset="0"/>
              </a:rPr>
              <a:t> </a:t>
            </a:r>
            <a:r>
              <a:rPr lang="en-US" altLang="en-US" sz="2800" dirty="0" err="1">
                <a:latin typeface="Berlin Sans FB Demi" panose="020E0802020502020306" pitchFamily="34" charset="0"/>
              </a:rPr>
              <a:t>Provinsi</a:t>
            </a:r>
            <a:r>
              <a:rPr lang="en-US" altLang="en-US" sz="2800" dirty="0">
                <a:latin typeface="Berlin Sans FB Demi" panose="020E0802020502020306" pitchFamily="34" charset="0"/>
              </a:rPr>
              <a:t> </a:t>
            </a:r>
            <a:r>
              <a:rPr lang="en-US" altLang="en-US" sz="2800" dirty="0" err="1">
                <a:latin typeface="Berlin Sans FB Demi" panose="020E0802020502020306" pitchFamily="34" charset="0"/>
              </a:rPr>
              <a:t>Jawa</a:t>
            </a:r>
            <a:r>
              <a:rPr lang="en-US" altLang="en-US" sz="2800" dirty="0">
                <a:latin typeface="Berlin Sans FB Demi" panose="020E0802020502020306" pitchFamily="34" charset="0"/>
              </a:rPr>
              <a:t> </a:t>
            </a:r>
            <a:r>
              <a:rPr lang="en-US" altLang="en-US" sz="2800" dirty="0" err="1">
                <a:latin typeface="Berlin Sans FB Demi" panose="020E0802020502020306" pitchFamily="34" charset="0"/>
              </a:rPr>
              <a:t>Timur</a:t>
            </a:r>
            <a:r>
              <a:rPr lang="en-US" altLang="en-US" sz="2800" dirty="0">
                <a:latin typeface="Berlin Sans FB Demi" panose="020E0802020502020306" pitchFamily="34" charset="0"/>
              </a:rPr>
              <a:t>, </a:t>
            </a:r>
            <a:r>
              <a:rPr lang="en-US" altLang="en-US" sz="2800" dirty="0" err="1">
                <a:latin typeface="Berlin Sans FB Demi" panose="020E0802020502020306" pitchFamily="34" charset="0"/>
              </a:rPr>
              <a:t>dan</a:t>
            </a:r>
            <a:r>
              <a:rPr lang="en-US" altLang="en-US" sz="2800" dirty="0">
                <a:latin typeface="Berlin Sans FB Demi" panose="020E0802020502020306" pitchFamily="34" charset="0"/>
              </a:rPr>
              <a:t> </a:t>
            </a:r>
            <a:r>
              <a:rPr lang="en-US" altLang="en-US" sz="2800" dirty="0" err="1">
                <a:latin typeface="Berlin Sans FB Demi" panose="020E0802020502020306" pitchFamily="34" charset="0"/>
              </a:rPr>
              <a:t>antar</a:t>
            </a:r>
            <a:r>
              <a:rPr lang="en-US" altLang="en-US" sz="2800" dirty="0">
                <a:latin typeface="Berlin Sans FB Demi" panose="020E0802020502020306" pitchFamily="34" charset="0"/>
              </a:rPr>
              <a:t> SKPD yang </a:t>
            </a:r>
            <a:r>
              <a:rPr lang="en-US" altLang="en-US" sz="2800" dirty="0" err="1">
                <a:latin typeface="Berlin Sans FB Demi" panose="020E0802020502020306" pitchFamily="34" charset="0"/>
              </a:rPr>
              <a:t>terkait</a:t>
            </a:r>
            <a:r>
              <a:rPr lang="en-US" altLang="en-US" sz="2800" dirty="0">
                <a:latin typeface="Berlin Sans FB Demi" panose="020E0802020502020306" pitchFamily="34" charset="0"/>
              </a:rPr>
              <a:t> </a:t>
            </a:r>
            <a:r>
              <a:rPr lang="en-US" altLang="en-US" sz="2800" dirty="0" err="1">
                <a:latin typeface="Berlin Sans FB Demi" panose="020E0802020502020306" pitchFamily="34" charset="0"/>
              </a:rPr>
              <a:t>dengan</a:t>
            </a:r>
            <a:r>
              <a:rPr lang="en-US" altLang="en-US" sz="2800" dirty="0">
                <a:latin typeface="Berlin Sans FB Demi" panose="020E0802020502020306" pitchFamily="34" charset="0"/>
              </a:rPr>
              <a:t> </a:t>
            </a:r>
            <a:r>
              <a:rPr lang="en-US" altLang="en-US" sz="2800" dirty="0" err="1">
                <a:latin typeface="Berlin Sans FB Demi" panose="020E0802020502020306" pitchFamily="34" charset="0"/>
              </a:rPr>
              <a:t>lalu</a:t>
            </a:r>
            <a:r>
              <a:rPr lang="en-US" altLang="en-US" sz="2800" dirty="0">
                <a:latin typeface="Berlin Sans FB Demi" panose="020E0802020502020306" pitchFamily="34" charset="0"/>
              </a:rPr>
              <a:t> </a:t>
            </a:r>
            <a:r>
              <a:rPr lang="en-US" altLang="en-US" sz="2800" dirty="0" err="1">
                <a:latin typeface="Berlin Sans FB Demi" panose="020E0802020502020306" pitchFamily="34" charset="0"/>
              </a:rPr>
              <a:t>lintas</a:t>
            </a:r>
            <a:r>
              <a:rPr lang="en-US" altLang="en-US" sz="2800" dirty="0">
                <a:latin typeface="Berlin Sans FB Demi" panose="020E0802020502020306" pitchFamily="34" charset="0"/>
              </a:rPr>
              <a:t> </a:t>
            </a:r>
            <a:r>
              <a:rPr lang="en-US" altLang="en-US" sz="2800" dirty="0" err="1">
                <a:latin typeface="Berlin Sans FB Demi" panose="020E0802020502020306" pitchFamily="34" charset="0"/>
              </a:rPr>
              <a:t>dan</a:t>
            </a:r>
            <a:r>
              <a:rPr lang="en-US" altLang="en-US" sz="2800" dirty="0">
                <a:latin typeface="Berlin Sans FB Demi" panose="020E0802020502020306" pitchFamily="34" charset="0"/>
              </a:rPr>
              <a:t> </a:t>
            </a:r>
            <a:r>
              <a:rPr lang="en-US" altLang="en-US" sz="2800" dirty="0" err="1">
                <a:latin typeface="Berlin Sans FB Demi" panose="020E0802020502020306" pitchFamily="34" charset="0"/>
              </a:rPr>
              <a:t>angkutan</a:t>
            </a:r>
            <a:r>
              <a:rPr lang="en-US" altLang="en-US" sz="2800" dirty="0">
                <a:latin typeface="Berlin Sans FB Demi" panose="020E0802020502020306" pitchFamily="34" charset="0"/>
              </a:rPr>
              <a:t> </a:t>
            </a:r>
            <a:r>
              <a:rPr lang="en-US" altLang="en-US" sz="2800" dirty="0" err="1">
                <a:latin typeface="Berlin Sans FB Demi" panose="020E0802020502020306" pitchFamily="34" charset="0"/>
              </a:rPr>
              <a:t>jalan</a:t>
            </a:r>
            <a:r>
              <a:rPr lang="en-US" altLang="en-US" sz="2800" dirty="0">
                <a:latin typeface="Berlin Sans FB Demi" panose="020E0802020502020306" pitchFamily="34" charset="0"/>
              </a:rPr>
              <a:t> di </a:t>
            </a:r>
            <a:r>
              <a:rPr lang="en-US" altLang="en-US" sz="2800" dirty="0" err="1">
                <a:latin typeface="Berlin Sans FB Demi" panose="020E0802020502020306" pitchFamily="34" charset="0"/>
              </a:rPr>
              <a:t>Provinsi</a:t>
            </a:r>
            <a:r>
              <a:rPr lang="en-US" altLang="en-US" sz="2800" dirty="0">
                <a:latin typeface="Berlin Sans FB Demi" panose="020E0802020502020306" pitchFamily="34" charset="0"/>
              </a:rPr>
              <a:t> </a:t>
            </a:r>
            <a:r>
              <a:rPr lang="en-US" altLang="en-US" sz="2800" dirty="0" err="1">
                <a:latin typeface="Berlin Sans FB Demi" panose="020E0802020502020306" pitchFamily="34" charset="0"/>
              </a:rPr>
              <a:t>Jawa</a:t>
            </a:r>
            <a:r>
              <a:rPr lang="en-US" altLang="en-US" sz="2800" dirty="0">
                <a:latin typeface="Berlin Sans FB Demi" panose="020E0802020502020306" pitchFamily="34" charset="0"/>
              </a:rPr>
              <a:t> </a:t>
            </a:r>
            <a:r>
              <a:rPr lang="en-US" altLang="en-US" sz="2800" dirty="0" err="1">
                <a:latin typeface="Berlin Sans FB Demi" panose="020E0802020502020306" pitchFamily="34" charset="0"/>
              </a:rPr>
              <a:t>Timur</a:t>
            </a:r>
            <a:endParaRPr lang="en-US" altLang="en-US" sz="2800" dirty="0">
              <a:latin typeface="Berlin Sans FB Demi" panose="020E0802020502020306" pitchFamily="34" charset="0"/>
            </a:endParaRPr>
          </a:p>
          <a:p>
            <a:pPr algn="just">
              <a:spcBef>
                <a:spcPct val="0"/>
              </a:spcBef>
              <a:buClrTx/>
              <a:buSzTx/>
              <a:buFont typeface="Wingdings" panose="05000000000000000000" pitchFamily="2" charset="2"/>
              <a:buChar char="Ø"/>
            </a:pPr>
            <a:endParaRPr lang="en-US" altLang="en-US" sz="2100" dirty="0">
              <a:latin typeface="Berlin Sans FB Demi" panose="020E0802020502020306" pitchFamily="34" charset="0"/>
            </a:endParaRPr>
          </a:p>
          <a:p>
            <a:pPr algn="just">
              <a:spcBef>
                <a:spcPct val="0"/>
              </a:spcBef>
              <a:buClrTx/>
              <a:buSzTx/>
              <a:buFont typeface="Wingdings" panose="05000000000000000000" pitchFamily="2" charset="2"/>
              <a:buChar char="Ø"/>
            </a:pPr>
            <a:r>
              <a:rPr lang="en-US" altLang="en-US" sz="2800" dirty="0" err="1">
                <a:latin typeface="Berlin Sans FB Demi" panose="020E0802020502020306" pitchFamily="34" charset="0"/>
              </a:rPr>
              <a:t>Memberikan</a:t>
            </a:r>
            <a:r>
              <a:rPr lang="en-US" altLang="en-US" sz="2800" dirty="0">
                <a:latin typeface="Berlin Sans FB Demi" panose="020E0802020502020306" pitchFamily="34" charset="0"/>
              </a:rPr>
              <a:t>       </a:t>
            </a:r>
            <a:r>
              <a:rPr lang="en-US" altLang="en-US" sz="2800" dirty="0" err="1">
                <a:latin typeface="Berlin Sans FB Demi" panose="020E0802020502020306" pitchFamily="34" charset="0"/>
              </a:rPr>
              <a:t>masukan</a:t>
            </a:r>
            <a:r>
              <a:rPr lang="en-US" altLang="en-US" sz="2800" dirty="0">
                <a:latin typeface="Berlin Sans FB Demi" panose="020E0802020502020306" pitchFamily="34" charset="0"/>
              </a:rPr>
              <a:t>       </a:t>
            </a:r>
            <a:r>
              <a:rPr lang="en-US" altLang="en-US" sz="2800" dirty="0" err="1">
                <a:latin typeface="Berlin Sans FB Demi" panose="020E0802020502020306" pitchFamily="34" charset="0"/>
              </a:rPr>
              <a:t>kepada</a:t>
            </a:r>
            <a:r>
              <a:rPr lang="en-US" altLang="en-US" sz="2800" dirty="0">
                <a:latin typeface="Berlin Sans FB Demi" panose="020E0802020502020306" pitchFamily="34" charset="0"/>
              </a:rPr>
              <a:t> </a:t>
            </a:r>
            <a:r>
              <a:rPr lang="en-US" altLang="en-US" sz="2800" dirty="0" err="1">
                <a:latin typeface="Berlin Sans FB Demi" panose="020E0802020502020306" pitchFamily="34" charset="0"/>
              </a:rPr>
              <a:t>Pemerintah</a:t>
            </a:r>
            <a:r>
              <a:rPr lang="en-US" altLang="en-US" sz="2800" dirty="0">
                <a:latin typeface="Berlin Sans FB Demi" panose="020E0802020502020306" pitchFamily="34" charset="0"/>
              </a:rPr>
              <a:t> </a:t>
            </a:r>
            <a:r>
              <a:rPr lang="en-US" altLang="en-US" sz="2800" dirty="0" err="1">
                <a:latin typeface="Berlin Sans FB Demi" panose="020E0802020502020306" pitchFamily="34" charset="0"/>
              </a:rPr>
              <a:t>Provinsi</a:t>
            </a:r>
            <a:r>
              <a:rPr lang="en-US" altLang="en-US" sz="2800" dirty="0">
                <a:latin typeface="Berlin Sans FB Demi" panose="020E0802020502020306" pitchFamily="34" charset="0"/>
              </a:rPr>
              <a:t> </a:t>
            </a:r>
            <a:r>
              <a:rPr lang="en-US" altLang="en-US" sz="2800" dirty="0" err="1">
                <a:latin typeface="Berlin Sans FB Demi" panose="020E0802020502020306" pitchFamily="34" charset="0"/>
              </a:rPr>
              <a:t>dalam</a:t>
            </a:r>
            <a:r>
              <a:rPr lang="en-US" altLang="en-US" sz="2800" dirty="0">
                <a:latin typeface="Berlin Sans FB Demi" panose="020E0802020502020306" pitchFamily="34" charset="0"/>
              </a:rPr>
              <a:t> </a:t>
            </a:r>
            <a:r>
              <a:rPr lang="en-US" altLang="en-US" sz="2800" dirty="0" err="1">
                <a:latin typeface="Berlin Sans FB Demi" panose="020E0802020502020306" pitchFamily="34" charset="0"/>
              </a:rPr>
              <a:t>meningkatkan</a:t>
            </a:r>
            <a:r>
              <a:rPr lang="en-US" altLang="en-US" sz="2800" dirty="0">
                <a:latin typeface="Berlin Sans FB Demi" panose="020E0802020502020306" pitchFamily="34" charset="0"/>
              </a:rPr>
              <a:t> </a:t>
            </a:r>
            <a:r>
              <a:rPr lang="en-US" altLang="en-US" sz="2800" dirty="0" err="1">
                <a:latin typeface="Berlin Sans FB Demi" panose="020E0802020502020306" pitchFamily="34" charset="0"/>
              </a:rPr>
              <a:t>kinerja</a:t>
            </a:r>
            <a:r>
              <a:rPr lang="en-US" altLang="en-US" sz="2800" dirty="0">
                <a:latin typeface="Berlin Sans FB Demi" panose="020E0802020502020306" pitchFamily="34" charset="0"/>
              </a:rPr>
              <a:t> SKPD </a:t>
            </a:r>
            <a:r>
              <a:rPr lang="en-US" altLang="en-US" sz="2800" dirty="0" err="1">
                <a:latin typeface="Berlin Sans FB Demi" panose="020E0802020502020306" pitchFamily="34" charset="0"/>
              </a:rPr>
              <a:t>atau</a:t>
            </a:r>
            <a:r>
              <a:rPr lang="en-US" altLang="en-US" sz="2800" dirty="0">
                <a:latin typeface="Berlin Sans FB Demi" panose="020E0802020502020306" pitchFamily="34" charset="0"/>
              </a:rPr>
              <a:t> </a:t>
            </a:r>
            <a:r>
              <a:rPr lang="en-US" altLang="en-US" sz="2800" dirty="0" err="1">
                <a:latin typeface="Berlin Sans FB Demi" panose="020E0802020502020306" pitchFamily="34" charset="0"/>
              </a:rPr>
              <a:t>lembaga</a:t>
            </a:r>
            <a:r>
              <a:rPr lang="en-US" altLang="en-US" sz="2800" dirty="0">
                <a:latin typeface="Berlin Sans FB Demi" panose="020E0802020502020306" pitchFamily="34" charset="0"/>
              </a:rPr>
              <a:t>/</a:t>
            </a:r>
            <a:r>
              <a:rPr lang="en-US" altLang="en-US" sz="2800" dirty="0" err="1">
                <a:latin typeface="Berlin Sans FB Demi" panose="020E0802020502020306" pitchFamily="34" charset="0"/>
              </a:rPr>
              <a:t>instansi</a:t>
            </a:r>
            <a:r>
              <a:rPr lang="en-US" altLang="en-US" sz="2800" dirty="0">
                <a:latin typeface="Berlin Sans FB Demi" panose="020E0802020502020306" pitchFamily="34" charset="0"/>
              </a:rPr>
              <a:t> yang </a:t>
            </a:r>
            <a:r>
              <a:rPr lang="en-US" altLang="en-US" sz="2800" dirty="0" err="1">
                <a:latin typeface="Berlin Sans FB Demi" panose="020E0802020502020306" pitchFamily="34" charset="0"/>
              </a:rPr>
              <a:t>terkait</a:t>
            </a:r>
            <a:r>
              <a:rPr lang="en-US" altLang="en-US" sz="2800" dirty="0">
                <a:latin typeface="Berlin Sans FB Demi" panose="020E0802020502020306" pitchFamily="34" charset="0"/>
              </a:rPr>
              <a:t> </a:t>
            </a:r>
          </a:p>
          <a:p>
            <a:pPr algn="just">
              <a:spcBef>
                <a:spcPct val="0"/>
              </a:spcBef>
              <a:buClrTx/>
              <a:buSzTx/>
              <a:buFont typeface="Wingdings" panose="05000000000000000000" pitchFamily="2" charset="2"/>
              <a:buChar char="Ø"/>
            </a:pPr>
            <a:endParaRPr lang="en-US" altLang="en-US" sz="2800" dirty="0">
              <a:latin typeface="Berlin Sans FB Demi" panose="020E0802020502020306" pitchFamily="34" charset="0"/>
            </a:endParaRPr>
          </a:p>
          <a:p>
            <a:pPr algn="just">
              <a:spcBef>
                <a:spcPct val="0"/>
              </a:spcBef>
              <a:buClrTx/>
              <a:buSzTx/>
              <a:buFont typeface="Wingdings" panose="05000000000000000000" pitchFamily="2" charset="2"/>
              <a:buChar char="Ø"/>
            </a:pPr>
            <a:r>
              <a:rPr lang="en-US" altLang="en-US" sz="2800" dirty="0" err="1">
                <a:latin typeface="Berlin Sans FB Demi" panose="020E0802020502020306" pitchFamily="34" charset="0"/>
              </a:rPr>
              <a:t>Mengetahui</a:t>
            </a:r>
            <a:r>
              <a:rPr lang="en-US" altLang="en-US" sz="2800" dirty="0">
                <a:latin typeface="Berlin Sans FB Demi" panose="020E0802020502020306" pitchFamily="34" charset="0"/>
              </a:rPr>
              <a:t> </a:t>
            </a:r>
            <a:r>
              <a:rPr lang="en-US" altLang="en-US" sz="2800" dirty="0" err="1">
                <a:latin typeface="Berlin Sans FB Demi" panose="020E0802020502020306" pitchFamily="34" charset="0"/>
              </a:rPr>
              <a:t>dan</a:t>
            </a:r>
            <a:r>
              <a:rPr lang="en-US" altLang="en-US" sz="2800" dirty="0">
                <a:latin typeface="Berlin Sans FB Demi" panose="020E0802020502020306" pitchFamily="34" charset="0"/>
              </a:rPr>
              <a:t> </a:t>
            </a:r>
            <a:r>
              <a:rPr lang="en-US" altLang="en-US" sz="2800" dirty="0" err="1">
                <a:latin typeface="Berlin Sans FB Demi" panose="020E0802020502020306" pitchFamily="34" charset="0"/>
              </a:rPr>
              <a:t>memahami</a:t>
            </a:r>
            <a:r>
              <a:rPr lang="en-US" altLang="en-US" sz="2800" dirty="0">
                <a:latin typeface="Berlin Sans FB Demi" panose="020E0802020502020306" pitchFamily="34" charset="0"/>
              </a:rPr>
              <a:t> </a:t>
            </a:r>
            <a:r>
              <a:rPr lang="en-US" altLang="en-US" sz="2800" dirty="0" err="1">
                <a:latin typeface="Berlin Sans FB Demi" panose="020E0802020502020306" pitchFamily="34" charset="0"/>
              </a:rPr>
              <a:t>tugas</a:t>
            </a:r>
            <a:r>
              <a:rPr lang="en-US" altLang="en-US" sz="2800" dirty="0">
                <a:latin typeface="Berlin Sans FB Demi" panose="020E0802020502020306" pitchFamily="34" charset="0"/>
              </a:rPr>
              <a:t> </a:t>
            </a:r>
            <a:r>
              <a:rPr lang="en-US" altLang="en-US" sz="2800" dirty="0" err="1">
                <a:latin typeface="Berlin Sans FB Demi" panose="020E0802020502020306" pitchFamily="34" charset="0"/>
              </a:rPr>
              <a:t>pokok</a:t>
            </a:r>
            <a:r>
              <a:rPr lang="en-US" altLang="en-US" sz="2800" dirty="0">
                <a:latin typeface="Berlin Sans FB Demi" panose="020E0802020502020306" pitchFamily="34" charset="0"/>
              </a:rPr>
              <a:t> </a:t>
            </a:r>
            <a:r>
              <a:rPr lang="en-US" altLang="en-US" sz="2800" dirty="0" err="1">
                <a:latin typeface="Berlin Sans FB Demi" panose="020E0802020502020306" pitchFamily="34" charset="0"/>
              </a:rPr>
              <a:t>dan</a:t>
            </a:r>
            <a:r>
              <a:rPr lang="en-US" altLang="en-US" sz="2800" dirty="0">
                <a:latin typeface="Berlin Sans FB Demi" panose="020E0802020502020306" pitchFamily="34" charset="0"/>
              </a:rPr>
              <a:t> </a:t>
            </a:r>
            <a:r>
              <a:rPr lang="en-US" altLang="en-US" sz="2800" dirty="0" err="1">
                <a:latin typeface="Berlin Sans FB Demi" panose="020E0802020502020306" pitchFamily="34" charset="0"/>
              </a:rPr>
              <a:t>fungsinya</a:t>
            </a:r>
            <a:r>
              <a:rPr lang="en-US" altLang="en-US" sz="2800" dirty="0">
                <a:latin typeface="Berlin Sans FB Demi" panose="020E0802020502020306" pitchFamily="34" charset="0"/>
              </a:rPr>
              <a:t> </a:t>
            </a:r>
            <a:r>
              <a:rPr lang="en-US" altLang="en-US" sz="2800" dirty="0" err="1">
                <a:latin typeface="Berlin Sans FB Demi" panose="020E0802020502020306" pitchFamily="34" charset="0"/>
              </a:rPr>
              <a:t>masing-masing</a:t>
            </a:r>
            <a:r>
              <a:rPr lang="en-US" altLang="en-US" sz="2800" dirty="0">
                <a:latin typeface="Berlin Sans FB Demi" panose="020E0802020502020306" pitchFamily="34" charset="0"/>
              </a:rPr>
              <a:t> </a:t>
            </a:r>
            <a:r>
              <a:rPr lang="en-US" altLang="en-US" sz="2800" dirty="0" err="1">
                <a:latin typeface="Berlin Sans FB Demi" panose="020E0802020502020306" pitchFamily="34" charset="0"/>
              </a:rPr>
              <a:t>sehingga</a:t>
            </a:r>
            <a:r>
              <a:rPr lang="en-US" altLang="en-US" sz="2800" dirty="0">
                <a:latin typeface="Berlin Sans FB Demi" panose="020E0802020502020306" pitchFamily="34" charset="0"/>
              </a:rPr>
              <a:t> </a:t>
            </a:r>
            <a:r>
              <a:rPr lang="en-US" altLang="en-US" sz="2800" dirty="0" err="1">
                <a:latin typeface="Berlin Sans FB Demi" panose="020E0802020502020306" pitchFamily="34" charset="0"/>
              </a:rPr>
              <a:t>dapat</a:t>
            </a:r>
            <a:r>
              <a:rPr lang="en-US" altLang="en-US" sz="2800" dirty="0">
                <a:latin typeface="Berlin Sans FB Demi" panose="020E0802020502020306" pitchFamily="34" charset="0"/>
              </a:rPr>
              <a:t> </a:t>
            </a:r>
            <a:r>
              <a:rPr lang="en-US" altLang="en-US" sz="2800" dirty="0" err="1">
                <a:latin typeface="Berlin Sans FB Demi" panose="020E0802020502020306" pitchFamily="34" charset="0"/>
              </a:rPr>
              <a:t>mewujudkan</a:t>
            </a:r>
            <a:r>
              <a:rPr lang="en-US" altLang="en-US" sz="2800" dirty="0">
                <a:latin typeface="Berlin Sans FB Demi" panose="020E0802020502020306" pitchFamily="34" charset="0"/>
              </a:rPr>
              <a:t> </a:t>
            </a:r>
            <a:r>
              <a:rPr lang="en-US" altLang="en-US" sz="2800" dirty="0" err="1">
                <a:latin typeface="Berlin Sans FB Demi" panose="020E0802020502020306" pitchFamily="34" charset="0"/>
              </a:rPr>
              <a:t>kesamaan</a:t>
            </a:r>
            <a:r>
              <a:rPr lang="en-US" altLang="en-US" sz="2800" dirty="0">
                <a:latin typeface="Berlin Sans FB Demi" panose="020E0802020502020306" pitchFamily="34" charset="0"/>
              </a:rPr>
              <a:t> </a:t>
            </a:r>
            <a:r>
              <a:rPr lang="en-US" altLang="en-US" sz="2800" dirty="0" err="1">
                <a:latin typeface="Berlin Sans FB Demi" panose="020E0802020502020306" pitchFamily="34" charset="0"/>
              </a:rPr>
              <a:t>langkah</a:t>
            </a:r>
            <a:r>
              <a:rPr lang="en-US" altLang="en-US" sz="2800" dirty="0">
                <a:latin typeface="Berlin Sans FB Demi" panose="020E0802020502020306" pitchFamily="34" charset="0"/>
              </a:rPr>
              <a:t> </a:t>
            </a:r>
            <a:r>
              <a:rPr lang="en-US" altLang="en-US" sz="2800" dirty="0" err="1">
                <a:latin typeface="Berlin Sans FB Demi" panose="020E0802020502020306" pitchFamily="34" charset="0"/>
              </a:rPr>
              <a:t>dan</a:t>
            </a:r>
            <a:r>
              <a:rPr lang="en-US" altLang="en-US" sz="2800" dirty="0">
                <a:latin typeface="Berlin Sans FB Demi" panose="020E0802020502020306" pitchFamily="34" charset="0"/>
              </a:rPr>
              <a:t> </a:t>
            </a:r>
            <a:r>
              <a:rPr lang="en-US" altLang="en-US" sz="2800" dirty="0" err="1">
                <a:latin typeface="Berlin Sans FB Demi" panose="020E0802020502020306" pitchFamily="34" charset="0"/>
              </a:rPr>
              <a:t>tindakan</a:t>
            </a:r>
            <a:r>
              <a:rPr lang="en-US" altLang="en-US" sz="2800" dirty="0">
                <a:latin typeface="Berlin Sans FB Demi" panose="020E0802020502020306" pitchFamily="34" charset="0"/>
              </a:rPr>
              <a:t> </a:t>
            </a:r>
            <a:r>
              <a:rPr lang="en-US" altLang="en-US" sz="2800" dirty="0" err="1">
                <a:latin typeface="Berlin Sans FB Demi" panose="020E0802020502020306" pitchFamily="34" charset="0"/>
              </a:rPr>
              <a:t>pada</a:t>
            </a:r>
            <a:r>
              <a:rPr lang="en-US" altLang="en-US" sz="2800" dirty="0">
                <a:latin typeface="Berlin Sans FB Demi" panose="020E0802020502020306" pitchFamily="34" charset="0"/>
              </a:rPr>
              <a:t> </a:t>
            </a:r>
            <a:r>
              <a:rPr lang="en-US" altLang="en-US" sz="2800" dirty="0" err="1">
                <a:latin typeface="Berlin Sans FB Demi" panose="020E0802020502020306" pitchFamily="34" charset="0"/>
              </a:rPr>
              <a:t>saat</a:t>
            </a:r>
            <a:r>
              <a:rPr lang="en-US" altLang="en-US" sz="2800" dirty="0">
                <a:latin typeface="Berlin Sans FB Demi" panose="020E0802020502020306" pitchFamily="34" charset="0"/>
              </a:rPr>
              <a:t> </a:t>
            </a:r>
            <a:r>
              <a:rPr lang="en-US" altLang="en-US" sz="2800" dirty="0" err="1">
                <a:latin typeface="Berlin Sans FB Demi" panose="020E0802020502020306" pitchFamily="34" charset="0"/>
              </a:rPr>
              <a:t>bertugas</a:t>
            </a:r>
            <a:endParaRPr lang="en-US" altLang="en-US" sz="2800" dirty="0">
              <a:latin typeface="Berlin Sans FB Demi" panose="020E0802020502020306" pitchFamily="34" charset="0"/>
            </a:endParaRPr>
          </a:p>
        </p:txBody>
      </p:sp>
      <p:sp>
        <p:nvSpPr>
          <p:cNvPr id="5" name="Down Arrow Callout 4"/>
          <p:cNvSpPr/>
          <p:nvPr/>
        </p:nvSpPr>
        <p:spPr bwMode="auto">
          <a:xfrm>
            <a:off x="2182813" y="1465263"/>
            <a:ext cx="1847850" cy="896937"/>
          </a:xfrm>
          <a:prstGeom prst="downArrowCallout">
            <a:avLst/>
          </a:prstGeom>
          <a:gradFill rotWithShape="0">
            <a:gsLst>
              <a:gs pos="0">
                <a:schemeClr val="accent1"/>
              </a:gs>
              <a:gs pos="50000">
                <a:schemeClr val="bg1"/>
              </a:gs>
              <a:gs pos="100000">
                <a:schemeClr val="accent1"/>
              </a:gs>
            </a:gsLst>
            <a:lin ang="5400000" scaled="1"/>
          </a:gradFill>
          <a:ln w="9525" cap="flat" cmpd="sng" algn="ctr">
            <a:solidFill>
              <a:schemeClr val="tx1"/>
            </a:solidFill>
            <a:prstDash val="solid"/>
            <a:round/>
            <a:headEnd type="none" w="med" len="med"/>
            <a:tailEnd type="none" w="med" len="med"/>
          </a:ln>
          <a:effectLst>
            <a:outerShdw dist="35921" dir="2700000" algn="ctr" rotWithShape="0">
              <a:schemeClr val="bg2"/>
            </a:outerShdw>
          </a:effectLst>
        </p:spPr>
        <p:txBody>
          <a:bodyPr wrap="none" anchor="ctr"/>
          <a:lstStyle/>
          <a:p>
            <a:pPr algn="ctr">
              <a:defRPr/>
            </a:pPr>
            <a:r>
              <a:rPr lang="en-US" sz="4000" dirty="0">
                <a:ln>
                  <a:solidFill>
                    <a:sysClr val="windowText" lastClr="000000"/>
                  </a:solidFill>
                </a:ln>
              </a:rPr>
              <a:t>UMUM</a:t>
            </a:r>
          </a:p>
        </p:txBody>
      </p:sp>
      <p:sp>
        <p:nvSpPr>
          <p:cNvPr id="6" name="Right Arrow Callout 5"/>
          <p:cNvSpPr/>
          <p:nvPr/>
        </p:nvSpPr>
        <p:spPr bwMode="auto">
          <a:xfrm>
            <a:off x="255588" y="1314450"/>
            <a:ext cx="1947862" cy="914400"/>
          </a:xfrm>
          <a:prstGeom prst="rightArrowCallout">
            <a:avLst/>
          </a:prstGeom>
          <a:gradFill rotWithShape="0">
            <a:gsLst>
              <a:gs pos="0">
                <a:schemeClr val="accent1"/>
              </a:gs>
              <a:gs pos="50000">
                <a:schemeClr val="bg1"/>
              </a:gs>
              <a:gs pos="100000">
                <a:schemeClr val="accent1"/>
              </a:gs>
            </a:gsLst>
            <a:lin ang="5400000" scaled="1"/>
          </a:gradFill>
          <a:ln w="9525" cap="flat" cmpd="sng" algn="ctr">
            <a:solidFill>
              <a:schemeClr val="tx1"/>
            </a:solidFill>
            <a:prstDash val="solid"/>
            <a:round/>
            <a:headEnd type="none" w="med" len="med"/>
            <a:tailEnd type="none" w="med" len="med"/>
          </a:ln>
          <a:effectLst>
            <a:outerShdw dist="35921" dir="2700000" algn="ctr" rotWithShape="0">
              <a:schemeClr val="bg2"/>
            </a:outerShdw>
          </a:effectLst>
        </p:spPr>
        <p:txBody>
          <a:bodyPr wrap="none" anchor="ctr"/>
          <a:lstStyle/>
          <a:p>
            <a:pPr algn="ctr">
              <a:defRPr/>
            </a:pPr>
            <a:r>
              <a:rPr lang="en-US" sz="2400" dirty="0">
                <a:ln>
                  <a:solidFill>
                    <a:sysClr val="windowText" lastClr="000000"/>
                  </a:solidFill>
                </a:ln>
              </a:rPr>
              <a:t>TUJUAN</a:t>
            </a:r>
          </a:p>
        </p:txBody>
      </p:sp>
    </p:spTree>
    <p:extLst>
      <p:ext uri="{BB962C8B-B14F-4D97-AF65-F5344CB8AC3E}">
        <p14:creationId xmlns:p14="http://schemas.microsoft.com/office/powerpoint/2010/main" val="34336575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left)">
                                      <p:cBhvr>
                                        <p:cTn id="7" dur="500"/>
                                        <p:tgtEl>
                                          <p:spTgt spid="6"/>
                                        </p:tgtEl>
                                      </p:cBhvr>
                                    </p:animEffect>
                                  </p:childTnLst>
                                </p:cTn>
                              </p:par>
                              <p:par>
                                <p:cTn id="8" presetID="22" presetClass="entr" presetSubtype="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wipe(up)">
                                      <p:cBhvr>
                                        <p:cTn id="10" dur="500"/>
                                        <p:tgtEl>
                                          <p:spTgt spid="5"/>
                                        </p:tgtEl>
                                      </p:cBhvr>
                                    </p:animEffect>
                                  </p:childTnLst>
                                </p:cTn>
                              </p:par>
                              <p:par>
                                <p:cTn id="11" presetID="22" presetClass="entr" presetSubtype="4" fill="hold" grpId="0" nodeType="withEffect">
                                  <p:stCondLst>
                                    <p:cond delay="0"/>
                                  </p:stCondLst>
                                  <p:childTnLst>
                                    <p:set>
                                      <p:cBhvr>
                                        <p:cTn id="12" dur="1" fill="hold">
                                          <p:stCondLst>
                                            <p:cond delay="0"/>
                                          </p:stCondLst>
                                        </p:cTn>
                                        <p:tgtEl>
                                          <p:spTgt spid="5123">
                                            <p:txEl>
                                              <p:pRg st="0" end="0"/>
                                            </p:txEl>
                                          </p:spTgt>
                                        </p:tgtEl>
                                        <p:attrNameLst>
                                          <p:attrName>style.visibility</p:attrName>
                                        </p:attrNameLst>
                                      </p:cBhvr>
                                      <p:to>
                                        <p:strVal val="visible"/>
                                      </p:to>
                                    </p:set>
                                    <p:animEffect transition="in" filter="wipe(down)">
                                      <p:cBhvr>
                                        <p:cTn id="13" dur="500"/>
                                        <p:tgtEl>
                                          <p:spTgt spid="5123">
                                            <p:txEl>
                                              <p:pRg st="0" end="0"/>
                                            </p:txEl>
                                          </p:spTgt>
                                        </p:tgtEl>
                                      </p:cBhvr>
                                    </p:animEffect>
                                  </p:childTnLst>
                                </p:cTn>
                              </p:par>
                              <p:par>
                                <p:cTn id="14" presetID="22" presetClass="entr" presetSubtype="4" fill="hold" grpId="0" nodeType="withEffect">
                                  <p:stCondLst>
                                    <p:cond delay="0"/>
                                  </p:stCondLst>
                                  <p:childTnLst>
                                    <p:set>
                                      <p:cBhvr>
                                        <p:cTn id="15" dur="1" fill="hold">
                                          <p:stCondLst>
                                            <p:cond delay="0"/>
                                          </p:stCondLst>
                                        </p:cTn>
                                        <p:tgtEl>
                                          <p:spTgt spid="5123">
                                            <p:txEl>
                                              <p:pRg st="2" end="2"/>
                                            </p:txEl>
                                          </p:spTgt>
                                        </p:tgtEl>
                                        <p:attrNameLst>
                                          <p:attrName>style.visibility</p:attrName>
                                        </p:attrNameLst>
                                      </p:cBhvr>
                                      <p:to>
                                        <p:strVal val="visible"/>
                                      </p:to>
                                    </p:set>
                                    <p:animEffect transition="in" filter="wipe(down)">
                                      <p:cBhvr>
                                        <p:cTn id="16" dur="500"/>
                                        <p:tgtEl>
                                          <p:spTgt spid="5123">
                                            <p:txEl>
                                              <p:pRg st="2" end="2"/>
                                            </p:txEl>
                                          </p:spTgt>
                                        </p:tgtEl>
                                      </p:cBhvr>
                                    </p:animEffect>
                                  </p:childTnLst>
                                </p:cTn>
                              </p:par>
                              <p:par>
                                <p:cTn id="17" presetID="22" presetClass="entr" presetSubtype="4" fill="hold" grpId="0" nodeType="withEffect">
                                  <p:stCondLst>
                                    <p:cond delay="0"/>
                                  </p:stCondLst>
                                  <p:childTnLst>
                                    <p:set>
                                      <p:cBhvr>
                                        <p:cTn id="18" dur="1" fill="hold">
                                          <p:stCondLst>
                                            <p:cond delay="0"/>
                                          </p:stCondLst>
                                        </p:cTn>
                                        <p:tgtEl>
                                          <p:spTgt spid="5123">
                                            <p:txEl>
                                              <p:pRg st="4" end="4"/>
                                            </p:txEl>
                                          </p:spTgt>
                                        </p:tgtEl>
                                        <p:attrNameLst>
                                          <p:attrName>style.visibility</p:attrName>
                                        </p:attrNameLst>
                                      </p:cBhvr>
                                      <p:to>
                                        <p:strVal val="visible"/>
                                      </p:to>
                                    </p:set>
                                    <p:animEffect transition="in" filter="wipe(down)">
                                      <p:cBhvr>
                                        <p:cTn id="19" dur="500"/>
                                        <p:tgtEl>
                                          <p:spTgt spid="5123">
                                            <p:txEl>
                                              <p:pRg st="4" end="4"/>
                                            </p:txEl>
                                          </p:spTgt>
                                        </p:tgtEl>
                                      </p:cBhvr>
                                    </p:animEffect>
                                  </p:childTnLst>
                                </p:cTn>
                              </p:par>
                              <p:par>
                                <p:cTn id="20" presetID="22" presetClass="entr" presetSubtype="1" fill="hold" grpId="0" nodeType="withEffect">
                                  <p:stCondLst>
                                    <p:cond delay="0"/>
                                  </p:stCondLst>
                                  <p:childTnLst>
                                    <p:set>
                                      <p:cBhvr>
                                        <p:cTn id="21" dur="1" fill="hold">
                                          <p:stCondLst>
                                            <p:cond delay="0"/>
                                          </p:stCondLst>
                                        </p:cTn>
                                        <p:tgtEl>
                                          <p:spTgt spid="5122"/>
                                        </p:tgtEl>
                                        <p:attrNameLst>
                                          <p:attrName>style.visibility</p:attrName>
                                        </p:attrNameLst>
                                      </p:cBhvr>
                                      <p:to>
                                        <p:strVal val="visible"/>
                                      </p:to>
                                    </p:set>
                                    <p:animEffect transition="in" filter="wipe(up)">
                                      <p:cBhvr>
                                        <p:cTn id="22" dur="500"/>
                                        <p:tgtEl>
                                          <p:spTgt spid="51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2" grpId="0"/>
      <p:bldP spid="5123" grpId="0" build="p"/>
      <p:bldP spid="5" grpId="0" animBg="1"/>
      <p:bldP spid="6"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286512" y="381000"/>
            <a:ext cx="8534400" cy="758952"/>
          </a:xfrm>
        </p:spPr>
        <p:txBody>
          <a:bodyPr>
            <a:normAutofit fontScale="90000"/>
          </a:bodyPr>
          <a:lstStyle/>
          <a:p>
            <a:r>
              <a:rPr lang="en-US" sz="3200" kern="10" dirty="0" smtClean="0">
                <a:ln w="9525">
                  <a:solidFill>
                    <a:sysClr val="windowText" lastClr="000000"/>
                  </a:solidFill>
                  <a:round/>
                  <a:headEnd/>
                  <a:tailEnd/>
                </a:ln>
                <a:solidFill>
                  <a:schemeClr val="tx1"/>
                </a:solidFill>
                <a:effectLst>
                  <a:outerShdw blurRad="12700" dist="38100" dir="2700000" algn="tl" rotWithShape="0">
                    <a:srgbClr val="000000"/>
                  </a:outerShdw>
                </a:effectLst>
                <a:latin typeface="Rockwell" panose="02060603020205020403" pitchFamily="18" charset="0"/>
              </a:rPr>
              <a:t>TUJUAN  SOP</a:t>
            </a:r>
            <a:br>
              <a:rPr lang="en-US" sz="3200" kern="10" dirty="0" smtClean="0">
                <a:ln w="9525">
                  <a:solidFill>
                    <a:sysClr val="windowText" lastClr="000000"/>
                  </a:solidFill>
                  <a:round/>
                  <a:headEnd/>
                  <a:tailEnd/>
                </a:ln>
                <a:solidFill>
                  <a:schemeClr val="tx1"/>
                </a:solidFill>
                <a:effectLst>
                  <a:outerShdw blurRad="12700" dist="38100" dir="2700000" algn="tl" rotWithShape="0">
                    <a:srgbClr val="000000"/>
                  </a:outerShdw>
                </a:effectLst>
                <a:latin typeface="Rockwell" panose="02060603020205020403" pitchFamily="18" charset="0"/>
              </a:rPr>
            </a:br>
            <a:r>
              <a:rPr lang="en-US" sz="3200" kern="10" dirty="0" smtClean="0">
                <a:ln w="9525">
                  <a:solidFill>
                    <a:sysClr val="windowText" lastClr="000000"/>
                  </a:solidFill>
                  <a:round/>
                  <a:headEnd/>
                  <a:tailEnd/>
                </a:ln>
                <a:solidFill>
                  <a:schemeClr val="tx1"/>
                </a:solidFill>
                <a:effectLst>
                  <a:outerShdw blurRad="12700" dist="38100" dir="2700000" algn="tl" rotWithShape="0">
                    <a:srgbClr val="000000"/>
                  </a:outerShdw>
                </a:effectLst>
                <a:latin typeface="Rockwell" panose="02060603020205020403" pitchFamily="18" charset="0"/>
              </a:rPr>
              <a:t>(STANDAR </a:t>
            </a:r>
            <a:r>
              <a:rPr lang="en-US" sz="3200" kern="10" dirty="0">
                <a:ln w="9525">
                  <a:solidFill>
                    <a:sysClr val="windowText" lastClr="000000"/>
                  </a:solidFill>
                  <a:round/>
                  <a:headEnd/>
                  <a:tailEnd/>
                </a:ln>
                <a:solidFill>
                  <a:schemeClr val="tx1"/>
                </a:solidFill>
                <a:effectLst>
                  <a:outerShdw blurRad="12700" dist="38100" dir="2700000" algn="tl" rotWithShape="0">
                    <a:srgbClr val="000000"/>
                  </a:outerShdw>
                </a:effectLst>
                <a:latin typeface="Rockwell" panose="02060603020205020403" pitchFamily="18" charset="0"/>
              </a:rPr>
              <a:t>OPERASIONAL PROSEDUR)</a:t>
            </a:r>
          </a:p>
        </p:txBody>
      </p:sp>
      <p:sp>
        <p:nvSpPr>
          <p:cNvPr id="5123" name="Rectangle 3"/>
          <p:cNvSpPr>
            <a:spLocks noGrp="1" noChangeArrowheads="1"/>
          </p:cNvSpPr>
          <p:nvPr>
            <p:ph sz="quarter" idx="1"/>
          </p:nvPr>
        </p:nvSpPr>
        <p:spPr>
          <a:xfrm>
            <a:off x="262352" y="2345250"/>
            <a:ext cx="8558560" cy="4572000"/>
          </a:xfrm>
        </p:spPr>
        <p:txBody>
          <a:bodyPr>
            <a:normAutofit fontScale="92500" lnSpcReduction="20000"/>
          </a:bodyPr>
          <a:lstStyle/>
          <a:p>
            <a:pPr algn="just">
              <a:spcBef>
                <a:spcPct val="0"/>
              </a:spcBef>
              <a:buClrTx/>
              <a:buSzTx/>
              <a:buFont typeface="Wingdings" panose="05000000000000000000" pitchFamily="2" charset="2"/>
              <a:buChar char="Ø"/>
            </a:pPr>
            <a:r>
              <a:rPr lang="en-US" altLang="en-US" sz="2800" dirty="0" err="1">
                <a:latin typeface="Berlin Sans FB Demi" panose="020E0802020502020306" pitchFamily="34" charset="0"/>
              </a:rPr>
              <a:t>Sebagai</a:t>
            </a:r>
            <a:r>
              <a:rPr lang="en-US" altLang="en-US" sz="2800" dirty="0">
                <a:latin typeface="Berlin Sans FB Demi" panose="020E0802020502020306" pitchFamily="34" charset="0"/>
              </a:rPr>
              <a:t> </a:t>
            </a:r>
            <a:r>
              <a:rPr lang="en-US" altLang="en-US" sz="2800" dirty="0" err="1">
                <a:latin typeface="Berlin Sans FB Demi" panose="020E0802020502020306" pitchFamily="34" charset="0"/>
              </a:rPr>
              <a:t>baku</a:t>
            </a:r>
            <a:r>
              <a:rPr lang="en-US" altLang="en-US" sz="2800" dirty="0">
                <a:latin typeface="Berlin Sans FB Demi" panose="020E0802020502020306" pitchFamily="34" charset="0"/>
              </a:rPr>
              <a:t> </a:t>
            </a:r>
            <a:r>
              <a:rPr lang="en-US" altLang="en-US" sz="2800" dirty="0" err="1">
                <a:latin typeface="Berlin Sans FB Demi" panose="020E0802020502020306" pitchFamily="34" charset="0"/>
              </a:rPr>
              <a:t>mutu</a:t>
            </a:r>
            <a:r>
              <a:rPr lang="en-US" altLang="en-US" sz="2800" dirty="0">
                <a:latin typeface="Berlin Sans FB Demi" panose="020E0802020502020306" pitchFamily="34" charset="0"/>
              </a:rPr>
              <a:t> </a:t>
            </a:r>
            <a:r>
              <a:rPr lang="en-US" altLang="en-US" sz="2800" dirty="0" err="1">
                <a:latin typeface="Berlin Sans FB Demi" panose="020E0802020502020306" pitchFamily="34" charset="0"/>
              </a:rPr>
              <a:t>apa</a:t>
            </a:r>
            <a:r>
              <a:rPr lang="en-US" altLang="en-US" sz="2800" dirty="0">
                <a:latin typeface="Berlin Sans FB Demi" panose="020E0802020502020306" pitchFamily="34" charset="0"/>
              </a:rPr>
              <a:t>  yang </a:t>
            </a:r>
            <a:r>
              <a:rPr lang="en-US" altLang="en-US" sz="2800" dirty="0" err="1">
                <a:latin typeface="Berlin Sans FB Demi" panose="020E0802020502020306" pitchFamily="34" charset="0"/>
              </a:rPr>
              <a:t>harus</a:t>
            </a:r>
            <a:r>
              <a:rPr lang="en-US" altLang="en-US" sz="2800" dirty="0">
                <a:latin typeface="Berlin Sans FB Demi" panose="020E0802020502020306" pitchFamily="34" charset="0"/>
              </a:rPr>
              <a:t> </a:t>
            </a:r>
            <a:r>
              <a:rPr lang="en-US" altLang="en-US" sz="2800" dirty="0" err="1">
                <a:latin typeface="Berlin Sans FB Demi" panose="020E0802020502020306" pitchFamily="34" charset="0"/>
              </a:rPr>
              <a:t>dilakukan</a:t>
            </a:r>
            <a:r>
              <a:rPr lang="en-US" altLang="en-US" sz="2800" dirty="0">
                <a:latin typeface="Berlin Sans FB Demi" panose="020E0802020502020306" pitchFamily="34" charset="0"/>
              </a:rPr>
              <a:t> </a:t>
            </a:r>
            <a:r>
              <a:rPr lang="en-US" altLang="en-US" sz="2800" dirty="0" err="1">
                <a:latin typeface="Berlin Sans FB Demi" panose="020E0802020502020306" pitchFamily="34" charset="0"/>
              </a:rPr>
              <a:t>oleh</a:t>
            </a:r>
            <a:r>
              <a:rPr lang="en-US" altLang="en-US" sz="2800" dirty="0">
                <a:latin typeface="Berlin Sans FB Demi" panose="020E0802020502020306" pitchFamily="34" charset="0"/>
              </a:rPr>
              <a:t> </a:t>
            </a:r>
            <a:r>
              <a:rPr lang="en-US" altLang="en-US" sz="2800" dirty="0" err="1">
                <a:latin typeface="Berlin Sans FB Demi" panose="020E0802020502020306" pitchFamily="34" charset="0"/>
              </a:rPr>
              <a:t>kelompok</a:t>
            </a:r>
            <a:r>
              <a:rPr lang="en-US" altLang="en-US" sz="2800" dirty="0">
                <a:latin typeface="Berlin Sans FB Demi" panose="020E0802020502020306" pitchFamily="34" charset="0"/>
              </a:rPr>
              <a:t> </a:t>
            </a:r>
            <a:r>
              <a:rPr lang="en-US" altLang="en-US" sz="2800" dirty="0" err="1">
                <a:latin typeface="Berlin Sans FB Demi" panose="020E0802020502020306" pitchFamily="34" charset="0"/>
              </a:rPr>
              <a:t>kerja</a:t>
            </a:r>
            <a:r>
              <a:rPr lang="en-US" altLang="en-US" sz="2800" dirty="0">
                <a:latin typeface="Berlin Sans FB Demi" panose="020E0802020502020306" pitchFamily="34" charset="0"/>
              </a:rPr>
              <a:t> </a:t>
            </a:r>
            <a:r>
              <a:rPr lang="en-US" altLang="en-US" sz="2800" dirty="0" err="1">
                <a:latin typeface="Berlin Sans FB Demi" panose="020E0802020502020306" pitchFamily="34" charset="0"/>
              </a:rPr>
              <a:t>dalam</a:t>
            </a:r>
            <a:r>
              <a:rPr lang="en-US" altLang="en-US" sz="2800" dirty="0">
                <a:latin typeface="Berlin Sans FB Demi" panose="020E0802020502020306" pitchFamily="34" charset="0"/>
              </a:rPr>
              <a:t> </a:t>
            </a:r>
            <a:r>
              <a:rPr lang="en-US" altLang="en-US" sz="2800" dirty="0" err="1">
                <a:latin typeface="Berlin Sans FB Demi" panose="020E0802020502020306" pitchFamily="34" charset="0"/>
              </a:rPr>
              <a:t>melakukan</a:t>
            </a:r>
            <a:r>
              <a:rPr lang="en-US" altLang="en-US" sz="2800" dirty="0">
                <a:latin typeface="Berlin Sans FB Demi" panose="020E0802020502020306" pitchFamily="34" charset="0"/>
              </a:rPr>
              <a:t> program </a:t>
            </a:r>
            <a:r>
              <a:rPr lang="en-US" altLang="en-US" sz="2800" dirty="0" err="1">
                <a:latin typeface="Berlin Sans FB Demi" panose="020E0802020502020306" pitchFamily="34" charset="0"/>
              </a:rPr>
              <a:t>kerja</a:t>
            </a:r>
            <a:r>
              <a:rPr lang="en-US" altLang="en-US" sz="2800" dirty="0">
                <a:latin typeface="Berlin Sans FB Demi" panose="020E0802020502020306" pitchFamily="34" charset="0"/>
              </a:rPr>
              <a:t> FLLAJ</a:t>
            </a:r>
          </a:p>
          <a:p>
            <a:pPr algn="just">
              <a:spcBef>
                <a:spcPct val="0"/>
              </a:spcBef>
              <a:buClrTx/>
              <a:buSzTx/>
              <a:buFont typeface="Wingdings" panose="05000000000000000000" pitchFamily="2" charset="2"/>
              <a:buChar char="Ø"/>
            </a:pPr>
            <a:endParaRPr lang="en-US" altLang="en-US" sz="1100" dirty="0">
              <a:latin typeface="Berlin Sans FB Demi" panose="020E0802020502020306" pitchFamily="34" charset="0"/>
            </a:endParaRPr>
          </a:p>
          <a:p>
            <a:pPr algn="just">
              <a:spcBef>
                <a:spcPct val="0"/>
              </a:spcBef>
              <a:buClrTx/>
              <a:buSzTx/>
              <a:buFont typeface="Wingdings" panose="05000000000000000000" pitchFamily="2" charset="2"/>
              <a:buChar char="Ø"/>
            </a:pPr>
            <a:r>
              <a:rPr lang="en-US" altLang="en-US" sz="2800" dirty="0" err="1">
                <a:latin typeface="Berlin Sans FB Demi" panose="020E0802020502020306" pitchFamily="34" charset="0"/>
              </a:rPr>
              <a:t>Mengurangi</a:t>
            </a:r>
            <a:r>
              <a:rPr lang="en-US" altLang="en-US" sz="2800" dirty="0">
                <a:latin typeface="Berlin Sans FB Demi" panose="020E0802020502020306" pitchFamily="34" charset="0"/>
              </a:rPr>
              <a:t>    </a:t>
            </a:r>
            <a:r>
              <a:rPr lang="en-US" altLang="en-US" sz="2800" dirty="0" err="1">
                <a:latin typeface="Berlin Sans FB Demi" panose="020E0802020502020306" pitchFamily="34" charset="0"/>
              </a:rPr>
              <a:t>tingkat</a:t>
            </a:r>
            <a:r>
              <a:rPr lang="en-US" altLang="en-US" sz="2800" dirty="0">
                <a:latin typeface="Berlin Sans FB Demi" panose="020E0802020502020306" pitchFamily="34" charset="0"/>
              </a:rPr>
              <a:t>    </a:t>
            </a:r>
            <a:r>
              <a:rPr lang="en-US" altLang="en-US" sz="2800" dirty="0" err="1">
                <a:latin typeface="Berlin Sans FB Demi" panose="020E0802020502020306" pitchFamily="34" charset="0"/>
              </a:rPr>
              <a:t>penyimpangan</a:t>
            </a:r>
            <a:r>
              <a:rPr lang="en-US" altLang="en-US" sz="2800" dirty="0">
                <a:latin typeface="Berlin Sans FB Demi" panose="020E0802020502020306" pitchFamily="34" charset="0"/>
              </a:rPr>
              <a:t> </a:t>
            </a:r>
            <a:r>
              <a:rPr lang="en-US" altLang="en-US" sz="2800" dirty="0" err="1">
                <a:latin typeface="Berlin Sans FB Demi" panose="020E0802020502020306" pitchFamily="34" charset="0"/>
              </a:rPr>
              <a:t>atau</a:t>
            </a:r>
            <a:r>
              <a:rPr lang="en-US" altLang="en-US" sz="2800" dirty="0">
                <a:latin typeface="Berlin Sans FB Demi" panose="020E0802020502020306" pitchFamily="34" charset="0"/>
              </a:rPr>
              <a:t> </a:t>
            </a:r>
            <a:r>
              <a:rPr lang="en-US" altLang="en-US" sz="2800" dirty="0" err="1">
                <a:latin typeface="Berlin Sans FB Demi" panose="020E0802020502020306" pitchFamily="34" charset="0"/>
              </a:rPr>
              <a:t>kesalahan</a:t>
            </a:r>
            <a:r>
              <a:rPr lang="en-US" altLang="en-US" sz="2800" dirty="0">
                <a:latin typeface="Berlin Sans FB Demi" panose="020E0802020502020306" pitchFamily="34" charset="0"/>
              </a:rPr>
              <a:t> yang </a:t>
            </a:r>
            <a:r>
              <a:rPr lang="en-US" altLang="en-US" sz="2800" dirty="0" err="1">
                <a:latin typeface="Berlin Sans FB Demi" panose="020E0802020502020306" pitchFamily="34" charset="0"/>
              </a:rPr>
              <a:t>mungkin</a:t>
            </a:r>
            <a:r>
              <a:rPr lang="en-US" altLang="en-US" sz="2800" dirty="0">
                <a:latin typeface="Berlin Sans FB Demi" panose="020E0802020502020306" pitchFamily="34" charset="0"/>
              </a:rPr>
              <a:t> </a:t>
            </a:r>
            <a:r>
              <a:rPr lang="en-US" altLang="en-US" sz="2800" dirty="0" err="1">
                <a:latin typeface="Berlin Sans FB Demi" panose="020E0802020502020306" pitchFamily="34" charset="0"/>
              </a:rPr>
              <a:t>dilakukan</a:t>
            </a:r>
            <a:r>
              <a:rPr lang="en-US" altLang="en-US" sz="2800" dirty="0">
                <a:latin typeface="Berlin Sans FB Demi" panose="020E0802020502020306" pitchFamily="34" charset="0"/>
              </a:rPr>
              <a:t> </a:t>
            </a:r>
            <a:r>
              <a:rPr lang="en-US" altLang="en-US" sz="2800" dirty="0" err="1">
                <a:latin typeface="Berlin Sans FB Demi" panose="020E0802020502020306" pitchFamily="34" charset="0"/>
              </a:rPr>
              <a:t>kelompok</a:t>
            </a:r>
            <a:r>
              <a:rPr lang="en-US" altLang="en-US" sz="2800" dirty="0">
                <a:latin typeface="Berlin Sans FB Demi" panose="020E0802020502020306" pitchFamily="34" charset="0"/>
              </a:rPr>
              <a:t> </a:t>
            </a:r>
            <a:r>
              <a:rPr lang="en-US" altLang="en-US" sz="2800" dirty="0" err="1">
                <a:latin typeface="Berlin Sans FB Demi" panose="020E0802020502020306" pitchFamily="34" charset="0"/>
              </a:rPr>
              <a:t>kerja</a:t>
            </a:r>
            <a:endParaRPr lang="en-US" altLang="en-US" sz="2800" dirty="0">
              <a:latin typeface="Berlin Sans FB Demi" panose="020E0802020502020306" pitchFamily="34" charset="0"/>
            </a:endParaRPr>
          </a:p>
          <a:p>
            <a:pPr algn="just">
              <a:spcBef>
                <a:spcPct val="0"/>
              </a:spcBef>
              <a:buClrTx/>
              <a:buSzTx/>
              <a:buFont typeface="Wingdings" panose="05000000000000000000" pitchFamily="2" charset="2"/>
              <a:buChar char="Ø"/>
            </a:pPr>
            <a:endParaRPr lang="en-US" altLang="en-US" sz="1100" dirty="0">
              <a:latin typeface="Berlin Sans FB Demi" panose="020E0802020502020306" pitchFamily="34" charset="0"/>
            </a:endParaRPr>
          </a:p>
          <a:p>
            <a:pPr algn="just">
              <a:spcBef>
                <a:spcPct val="0"/>
              </a:spcBef>
              <a:buClrTx/>
              <a:buSzTx/>
              <a:buFont typeface="Wingdings" panose="05000000000000000000" pitchFamily="2" charset="2"/>
              <a:buChar char="Ø"/>
            </a:pPr>
            <a:r>
              <a:rPr lang="en-US" altLang="en-US" sz="2800" dirty="0" err="1">
                <a:latin typeface="Berlin Sans FB Demi" panose="020E0802020502020306" pitchFamily="34" charset="0"/>
              </a:rPr>
              <a:t>Meningkatkan</a:t>
            </a:r>
            <a:r>
              <a:rPr lang="en-US" altLang="en-US" sz="2800" dirty="0">
                <a:latin typeface="Berlin Sans FB Demi" panose="020E0802020502020306" pitchFamily="34" charset="0"/>
              </a:rPr>
              <a:t> </a:t>
            </a:r>
            <a:r>
              <a:rPr lang="en-US" altLang="en-US" sz="2800" dirty="0" err="1">
                <a:latin typeface="Berlin Sans FB Demi" panose="020E0802020502020306" pitchFamily="34" charset="0"/>
              </a:rPr>
              <a:t>efisiensi</a:t>
            </a:r>
            <a:r>
              <a:rPr lang="en-US" altLang="en-US" sz="2800" dirty="0">
                <a:latin typeface="Berlin Sans FB Demi" panose="020E0802020502020306" pitchFamily="34" charset="0"/>
              </a:rPr>
              <a:t> </a:t>
            </a:r>
            <a:r>
              <a:rPr lang="en-US" altLang="en-US" sz="2800" dirty="0" err="1">
                <a:latin typeface="Berlin Sans FB Demi" panose="020E0802020502020306" pitchFamily="34" charset="0"/>
              </a:rPr>
              <a:t>dan</a:t>
            </a:r>
            <a:r>
              <a:rPr lang="en-US" altLang="en-US" sz="2800" dirty="0">
                <a:latin typeface="Berlin Sans FB Demi" panose="020E0802020502020306" pitchFamily="34" charset="0"/>
              </a:rPr>
              <a:t> </a:t>
            </a:r>
            <a:r>
              <a:rPr lang="en-US" altLang="en-US" sz="2800" dirty="0" err="1">
                <a:latin typeface="Berlin Sans FB Demi" panose="020E0802020502020306" pitchFamily="34" charset="0"/>
              </a:rPr>
              <a:t>efektifitas</a:t>
            </a:r>
            <a:r>
              <a:rPr lang="en-US" altLang="en-US" sz="2800" dirty="0">
                <a:latin typeface="Berlin Sans FB Demi" panose="020E0802020502020306" pitchFamily="34" charset="0"/>
              </a:rPr>
              <a:t> </a:t>
            </a:r>
            <a:r>
              <a:rPr lang="en-US" altLang="en-US" sz="2800" dirty="0" err="1">
                <a:latin typeface="Berlin Sans FB Demi" panose="020E0802020502020306" pitchFamily="34" charset="0"/>
              </a:rPr>
              <a:t>pelaksanaan</a:t>
            </a:r>
            <a:r>
              <a:rPr lang="en-US" altLang="en-US" sz="2800" dirty="0">
                <a:latin typeface="Berlin Sans FB Demi" panose="020E0802020502020306" pitchFamily="34" charset="0"/>
              </a:rPr>
              <a:t> program </a:t>
            </a:r>
            <a:r>
              <a:rPr lang="en-US" altLang="en-US" sz="2800" dirty="0" err="1">
                <a:latin typeface="Berlin Sans FB Demi" panose="020E0802020502020306" pitchFamily="34" charset="0"/>
              </a:rPr>
              <a:t>kerja</a:t>
            </a:r>
            <a:r>
              <a:rPr lang="en-US" altLang="en-US" sz="2800" dirty="0">
                <a:latin typeface="Berlin Sans FB Demi" panose="020E0802020502020306" pitchFamily="34" charset="0"/>
              </a:rPr>
              <a:t> </a:t>
            </a:r>
            <a:r>
              <a:rPr lang="en-US" altLang="en-US" sz="2800" dirty="0" err="1">
                <a:latin typeface="Berlin Sans FB Demi" panose="020E0802020502020306" pitchFamily="34" charset="0"/>
              </a:rPr>
              <a:t>dan</a:t>
            </a:r>
            <a:r>
              <a:rPr lang="en-US" altLang="en-US" sz="2800" dirty="0">
                <a:latin typeface="Berlin Sans FB Demi" panose="020E0802020502020306" pitchFamily="34" charset="0"/>
              </a:rPr>
              <a:t> </a:t>
            </a:r>
            <a:r>
              <a:rPr lang="en-US" altLang="en-US" sz="2800" dirty="0" err="1">
                <a:latin typeface="Berlin Sans FB Demi" panose="020E0802020502020306" pitchFamily="34" charset="0"/>
              </a:rPr>
              <a:t>tanggung</a:t>
            </a:r>
            <a:r>
              <a:rPr lang="en-US" altLang="en-US" sz="2800" dirty="0">
                <a:latin typeface="Berlin Sans FB Demi" panose="020E0802020502020306" pitchFamily="34" charset="0"/>
              </a:rPr>
              <a:t>  </a:t>
            </a:r>
            <a:r>
              <a:rPr lang="en-US" altLang="en-US" sz="2800" dirty="0" err="1">
                <a:latin typeface="Berlin Sans FB Demi" panose="020E0802020502020306" pitchFamily="34" charset="0"/>
              </a:rPr>
              <a:t>jawab</a:t>
            </a:r>
            <a:r>
              <a:rPr lang="en-US" altLang="en-US" sz="2800" dirty="0">
                <a:latin typeface="Berlin Sans FB Demi" panose="020E0802020502020306" pitchFamily="34" charset="0"/>
              </a:rPr>
              <a:t>  </a:t>
            </a:r>
            <a:r>
              <a:rPr lang="en-US" altLang="en-US" sz="2800" dirty="0" err="1">
                <a:latin typeface="Berlin Sans FB Demi" panose="020E0802020502020306" pitchFamily="34" charset="0"/>
              </a:rPr>
              <a:t>kelompok</a:t>
            </a:r>
            <a:r>
              <a:rPr lang="en-US" altLang="en-US" sz="2800" dirty="0">
                <a:latin typeface="Berlin Sans FB Demi" panose="020E0802020502020306" pitchFamily="34" charset="0"/>
              </a:rPr>
              <a:t>  </a:t>
            </a:r>
            <a:r>
              <a:rPr lang="en-US" altLang="en-US" sz="2800" dirty="0" err="1">
                <a:latin typeface="Berlin Sans FB Demi" panose="020E0802020502020306" pitchFamily="34" charset="0"/>
              </a:rPr>
              <a:t>kerja</a:t>
            </a:r>
            <a:r>
              <a:rPr lang="en-US" altLang="en-US" sz="2800" dirty="0">
                <a:latin typeface="Berlin Sans FB Demi" panose="020E0802020502020306" pitchFamily="34" charset="0"/>
              </a:rPr>
              <a:t> </a:t>
            </a:r>
            <a:r>
              <a:rPr lang="en-US" altLang="en-US" sz="2800" dirty="0" err="1">
                <a:latin typeface="Berlin Sans FB Demi" panose="020E0802020502020306" pitchFamily="34" charset="0"/>
              </a:rPr>
              <a:t>dan</a:t>
            </a:r>
            <a:r>
              <a:rPr lang="en-US" altLang="en-US" sz="2800" dirty="0">
                <a:latin typeface="Berlin Sans FB Demi" panose="020E0802020502020306" pitchFamily="34" charset="0"/>
              </a:rPr>
              <a:t> forum </a:t>
            </a:r>
            <a:r>
              <a:rPr lang="en-US" altLang="en-US" sz="2800" dirty="0" err="1">
                <a:latin typeface="Berlin Sans FB Demi" panose="020E0802020502020306" pitchFamily="34" charset="0"/>
              </a:rPr>
              <a:t>secara</a:t>
            </a:r>
            <a:r>
              <a:rPr lang="en-US" altLang="en-US" sz="2800" dirty="0">
                <a:latin typeface="Berlin Sans FB Demi" panose="020E0802020502020306" pitchFamily="34" charset="0"/>
              </a:rPr>
              <a:t> </a:t>
            </a:r>
            <a:r>
              <a:rPr lang="en-US" altLang="en-US" sz="2800" dirty="0" err="1" smtClean="0">
                <a:latin typeface="Berlin Sans FB Demi" panose="020E0802020502020306" pitchFamily="34" charset="0"/>
              </a:rPr>
              <a:t>keseluruhan</a:t>
            </a:r>
            <a:endParaRPr lang="en-US" altLang="en-US" sz="2800" dirty="0" smtClean="0">
              <a:latin typeface="Berlin Sans FB Demi" panose="020E0802020502020306" pitchFamily="34" charset="0"/>
            </a:endParaRPr>
          </a:p>
          <a:p>
            <a:pPr marL="0" indent="0" algn="just">
              <a:spcBef>
                <a:spcPct val="0"/>
              </a:spcBef>
              <a:buClrTx/>
              <a:buSzTx/>
              <a:buNone/>
            </a:pPr>
            <a:endParaRPr lang="en-US" altLang="en-US" sz="2800" dirty="0" smtClean="0">
              <a:latin typeface="Berlin Sans FB Demi" panose="020E0802020502020306" pitchFamily="34" charset="0"/>
            </a:endParaRPr>
          </a:p>
          <a:p>
            <a:pPr algn="just">
              <a:spcBef>
                <a:spcPct val="0"/>
              </a:spcBef>
              <a:buClrTx/>
              <a:buSzTx/>
              <a:buFont typeface="Wingdings" panose="05000000000000000000" pitchFamily="2" charset="2"/>
              <a:buChar char="Ø"/>
            </a:pPr>
            <a:r>
              <a:rPr lang="en-US" altLang="en-US" sz="2800" dirty="0" err="1" smtClean="0">
                <a:latin typeface="Berlin Sans FB Demi" panose="020E0802020502020306" pitchFamily="34" charset="0"/>
              </a:rPr>
              <a:t>Memastikan</a:t>
            </a:r>
            <a:r>
              <a:rPr lang="en-US" altLang="en-US" sz="2800" dirty="0" smtClean="0">
                <a:latin typeface="Berlin Sans FB Demi" panose="020E0802020502020306" pitchFamily="34" charset="0"/>
              </a:rPr>
              <a:t>      </a:t>
            </a:r>
            <a:r>
              <a:rPr lang="en-US" altLang="en-US" sz="2800" dirty="0" err="1">
                <a:latin typeface="Berlin Sans FB Demi" panose="020E0802020502020306" pitchFamily="34" charset="0"/>
              </a:rPr>
              <a:t>pelaksanaan</a:t>
            </a:r>
            <a:r>
              <a:rPr lang="en-US" altLang="en-US" sz="2800" dirty="0">
                <a:latin typeface="Berlin Sans FB Demi" panose="020E0802020502020306" pitchFamily="34" charset="0"/>
              </a:rPr>
              <a:t>      </a:t>
            </a:r>
            <a:r>
              <a:rPr lang="en-US" altLang="en-US" sz="2800" dirty="0" err="1">
                <a:latin typeface="Berlin Sans FB Demi" panose="020E0802020502020306" pitchFamily="34" charset="0"/>
              </a:rPr>
              <a:t>tugas</a:t>
            </a:r>
            <a:r>
              <a:rPr lang="en-US" altLang="en-US" sz="2800" dirty="0">
                <a:latin typeface="Berlin Sans FB Demi" panose="020E0802020502020306" pitchFamily="34" charset="0"/>
              </a:rPr>
              <a:t> </a:t>
            </a:r>
            <a:r>
              <a:rPr lang="en-US" altLang="en-US" sz="2800" dirty="0" err="1">
                <a:latin typeface="Berlin Sans FB Demi" panose="020E0802020502020306" pitchFamily="34" charset="0"/>
              </a:rPr>
              <a:t>penyelenggaraan</a:t>
            </a:r>
            <a:r>
              <a:rPr lang="en-US" altLang="en-US" sz="2800" dirty="0">
                <a:latin typeface="Berlin Sans FB Demi" panose="020E0802020502020306" pitchFamily="34" charset="0"/>
              </a:rPr>
              <a:t> FLLAJ </a:t>
            </a:r>
            <a:r>
              <a:rPr lang="en-US" altLang="en-US" sz="2800" dirty="0" err="1">
                <a:latin typeface="Berlin Sans FB Demi" panose="020E0802020502020306" pitchFamily="34" charset="0"/>
              </a:rPr>
              <a:t>dapat</a:t>
            </a:r>
            <a:r>
              <a:rPr lang="en-US" altLang="en-US" sz="2800" dirty="0">
                <a:latin typeface="Berlin Sans FB Demi" panose="020E0802020502020306" pitchFamily="34" charset="0"/>
              </a:rPr>
              <a:t> </a:t>
            </a:r>
            <a:r>
              <a:rPr lang="en-US" altLang="en-US" sz="2800" dirty="0" err="1">
                <a:latin typeface="Berlin Sans FB Demi" panose="020E0802020502020306" pitchFamily="34" charset="0"/>
              </a:rPr>
              <a:t>berlangsung</a:t>
            </a:r>
            <a:r>
              <a:rPr lang="en-US" altLang="en-US" sz="2800" dirty="0">
                <a:latin typeface="Berlin Sans FB Demi" panose="020E0802020502020306" pitchFamily="34" charset="0"/>
              </a:rPr>
              <a:t>   </a:t>
            </a:r>
            <a:r>
              <a:rPr lang="en-US" altLang="en-US" sz="2800" dirty="0" err="1">
                <a:latin typeface="Berlin Sans FB Demi" panose="020E0802020502020306" pitchFamily="34" charset="0"/>
              </a:rPr>
              <a:t>sesuai</a:t>
            </a:r>
            <a:r>
              <a:rPr lang="en-US" altLang="en-US" sz="2800" dirty="0">
                <a:latin typeface="Berlin Sans FB Demi" panose="020E0802020502020306" pitchFamily="34" charset="0"/>
              </a:rPr>
              <a:t>   </a:t>
            </a:r>
            <a:r>
              <a:rPr lang="en-US" altLang="en-US" sz="2800" dirty="0" err="1">
                <a:latin typeface="Berlin Sans FB Demi" panose="020E0802020502020306" pitchFamily="34" charset="0"/>
              </a:rPr>
              <a:t>dengan</a:t>
            </a:r>
            <a:r>
              <a:rPr lang="en-US" altLang="en-US" sz="2800" dirty="0">
                <a:latin typeface="Berlin Sans FB Demi" panose="020E0802020502020306" pitchFamily="34" charset="0"/>
              </a:rPr>
              <a:t>   yang </a:t>
            </a:r>
            <a:r>
              <a:rPr lang="en-US" altLang="en-US" sz="2800" dirty="0" err="1">
                <a:latin typeface="Berlin Sans FB Demi" panose="020E0802020502020306" pitchFamily="34" charset="0"/>
              </a:rPr>
              <a:t>telah</a:t>
            </a:r>
            <a:r>
              <a:rPr lang="en-US" altLang="en-US" sz="2800" dirty="0">
                <a:latin typeface="Berlin Sans FB Demi" panose="020E0802020502020306" pitchFamily="34" charset="0"/>
              </a:rPr>
              <a:t> </a:t>
            </a:r>
            <a:r>
              <a:rPr lang="en-US" altLang="en-US" sz="2800" dirty="0" err="1">
                <a:latin typeface="Berlin Sans FB Demi" panose="020E0802020502020306" pitchFamily="34" charset="0"/>
              </a:rPr>
              <a:t>direncanakan</a:t>
            </a:r>
            <a:endParaRPr lang="en-US" altLang="en-US" sz="2800" dirty="0">
              <a:latin typeface="Berlin Sans FB Demi" panose="020E0802020502020306" pitchFamily="34" charset="0"/>
            </a:endParaRPr>
          </a:p>
        </p:txBody>
      </p:sp>
      <p:sp>
        <p:nvSpPr>
          <p:cNvPr id="5" name="Down Arrow Callout 4"/>
          <p:cNvSpPr/>
          <p:nvPr/>
        </p:nvSpPr>
        <p:spPr bwMode="auto">
          <a:xfrm>
            <a:off x="2182812" y="1465263"/>
            <a:ext cx="2160587" cy="896937"/>
          </a:xfrm>
          <a:prstGeom prst="downArrowCallout">
            <a:avLst/>
          </a:prstGeom>
          <a:gradFill rotWithShape="0">
            <a:gsLst>
              <a:gs pos="0">
                <a:schemeClr val="accent1"/>
              </a:gs>
              <a:gs pos="50000">
                <a:schemeClr val="bg1"/>
              </a:gs>
              <a:gs pos="100000">
                <a:schemeClr val="accent1"/>
              </a:gs>
            </a:gsLst>
            <a:lin ang="5400000" scaled="1"/>
          </a:gradFill>
          <a:ln w="9525" cap="flat" cmpd="sng" algn="ctr">
            <a:solidFill>
              <a:schemeClr val="tx1"/>
            </a:solidFill>
            <a:prstDash val="solid"/>
            <a:round/>
            <a:headEnd type="none" w="med" len="med"/>
            <a:tailEnd type="none" w="med" len="med"/>
          </a:ln>
          <a:effectLst>
            <a:outerShdw dist="35921" dir="2700000" algn="ctr" rotWithShape="0">
              <a:schemeClr val="bg2"/>
            </a:outerShdw>
          </a:effectLst>
        </p:spPr>
        <p:txBody>
          <a:bodyPr wrap="none" anchor="ctr"/>
          <a:lstStyle/>
          <a:p>
            <a:pPr algn="ctr">
              <a:defRPr/>
            </a:pPr>
            <a:r>
              <a:rPr lang="en-US" sz="4000" dirty="0" smtClean="0">
                <a:ln>
                  <a:solidFill>
                    <a:sysClr val="windowText" lastClr="000000"/>
                  </a:solidFill>
                </a:ln>
              </a:rPr>
              <a:t>KHUSUS</a:t>
            </a:r>
            <a:endParaRPr lang="en-US" sz="4000" dirty="0">
              <a:ln>
                <a:solidFill>
                  <a:sysClr val="windowText" lastClr="000000"/>
                </a:solidFill>
              </a:ln>
            </a:endParaRPr>
          </a:p>
        </p:txBody>
      </p:sp>
      <p:sp>
        <p:nvSpPr>
          <p:cNvPr id="6" name="Right Arrow Callout 5"/>
          <p:cNvSpPr/>
          <p:nvPr/>
        </p:nvSpPr>
        <p:spPr bwMode="auto">
          <a:xfrm>
            <a:off x="255588" y="1314450"/>
            <a:ext cx="1947862" cy="914400"/>
          </a:xfrm>
          <a:prstGeom prst="rightArrowCallout">
            <a:avLst/>
          </a:prstGeom>
          <a:gradFill rotWithShape="0">
            <a:gsLst>
              <a:gs pos="0">
                <a:schemeClr val="accent1"/>
              </a:gs>
              <a:gs pos="50000">
                <a:schemeClr val="bg1"/>
              </a:gs>
              <a:gs pos="100000">
                <a:schemeClr val="accent1"/>
              </a:gs>
            </a:gsLst>
            <a:lin ang="5400000" scaled="1"/>
          </a:gradFill>
          <a:ln w="9525" cap="flat" cmpd="sng" algn="ctr">
            <a:solidFill>
              <a:schemeClr val="tx1"/>
            </a:solidFill>
            <a:prstDash val="solid"/>
            <a:round/>
            <a:headEnd type="none" w="med" len="med"/>
            <a:tailEnd type="none" w="med" len="med"/>
          </a:ln>
          <a:effectLst>
            <a:outerShdw dist="35921" dir="2700000" algn="ctr" rotWithShape="0">
              <a:schemeClr val="bg2"/>
            </a:outerShdw>
          </a:effectLst>
        </p:spPr>
        <p:txBody>
          <a:bodyPr wrap="none" anchor="ctr"/>
          <a:lstStyle/>
          <a:p>
            <a:pPr algn="ctr">
              <a:defRPr/>
            </a:pPr>
            <a:r>
              <a:rPr lang="en-US" sz="2400" dirty="0">
                <a:ln>
                  <a:solidFill>
                    <a:sysClr val="windowText" lastClr="000000"/>
                  </a:solidFill>
                </a:ln>
              </a:rPr>
              <a:t>TUJUAN</a:t>
            </a:r>
          </a:p>
        </p:txBody>
      </p:sp>
    </p:spTree>
    <p:extLst>
      <p:ext uri="{BB962C8B-B14F-4D97-AF65-F5344CB8AC3E}">
        <p14:creationId xmlns:p14="http://schemas.microsoft.com/office/powerpoint/2010/main" val="25977113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down)">
                                      <p:cBhvr>
                                        <p:cTn id="7" dur="500"/>
                                        <p:tgtEl>
                                          <p:spTgt spid="6"/>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wipe(down)">
                                      <p:cBhvr>
                                        <p:cTn id="10" dur="500"/>
                                        <p:tgtEl>
                                          <p:spTgt spid="5"/>
                                        </p:tgtEl>
                                      </p:cBhvr>
                                    </p:animEffect>
                                  </p:childTnLst>
                                </p:cTn>
                              </p:par>
                              <p:par>
                                <p:cTn id="11" presetID="22" presetClass="entr" presetSubtype="4" fill="hold" grpId="0" nodeType="withEffect">
                                  <p:stCondLst>
                                    <p:cond delay="0"/>
                                  </p:stCondLst>
                                  <p:childTnLst>
                                    <p:set>
                                      <p:cBhvr>
                                        <p:cTn id="12" dur="1" fill="hold">
                                          <p:stCondLst>
                                            <p:cond delay="0"/>
                                          </p:stCondLst>
                                        </p:cTn>
                                        <p:tgtEl>
                                          <p:spTgt spid="5123">
                                            <p:txEl>
                                              <p:pRg st="0" end="0"/>
                                            </p:txEl>
                                          </p:spTgt>
                                        </p:tgtEl>
                                        <p:attrNameLst>
                                          <p:attrName>style.visibility</p:attrName>
                                        </p:attrNameLst>
                                      </p:cBhvr>
                                      <p:to>
                                        <p:strVal val="visible"/>
                                      </p:to>
                                    </p:set>
                                    <p:animEffect transition="in" filter="wipe(down)">
                                      <p:cBhvr>
                                        <p:cTn id="13" dur="500"/>
                                        <p:tgtEl>
                                          <p:spTgt spid="5123">
                                            <p:txEl>
                                              <p:pRg st="0" end="0"/>
                                            </p:txEl>
                                          </p:spTgt>
                                        </p:tgtEl>
                                      </p:cBhvr>
                                    </p:animEffect>
                                  </p:childTnLst>
                                </p:cTn>
                              </p:par>
                              <p:par>
                                <p:cTn id="14" presetID="22" presetClass="entr" presetSubtype="4" fill="hold" grpId="0" nodeType="withEffect">
                                  <p:stCondLst>
                                    <p:cond delay="0"/>
                                  </p:stCondLst>
                                  <p:childTnLst>
                                    <p:set>
                                      <p:cBhvr>
                                        <p:cTn id="15" dur="1" fill="hold">
                                          <p:stCondLst>
                                            <p:cond delay="0"/>
                                          </p:stCondLst>
                                        </p:cTn>
                                        <p:tgtEl>
                                          <p:spTgt spid="5123">
                                            <p:txEl>
                                              <p:pRg st="2" end="2"/>
                                            </p:txEl>
                                          </p:spTgt>
                                        </p:tgtEl>
                                        <p:attrNameLst>
                                          <p:attrName>style.visibility</p:attrName>
                                        </p:attrNameLst>
                                      </p:cBhvr>
                                      <p:to>
                                        <p:strVal val="visible"/>
                                      </p:to>
                                    </p:set>
                                    <p:animEffect transition="in" filter="wipe(down)">
                                      <p:cBhvr>
                                        <p:cTn id="16" dur="500"/>
                                        <p:tgtEl>
                                          <p:spTgt spid="5123">
                                            <p:txEl>
                                              <p:pRg st="2" end="2"/>
                                            </p:txEl>
                                          </p:spTgt>
                                        </p:tgtEl>
                                      </p:cBhvr>
                                    </p:animEffect>
                                  </p:childTnLst>
                                </p:cTn>
                              </p:par>
                              <p:par>
                                <p:cTn id="17" presetID="22" presetClass="entr" presetSubtype="4" fill="hold" grpId="0" nodeType="withEffect">
                                  <p:stCondLst>
                                    <p:cond delay="0"/>
                                  </p:stCondLst>
                                  <p:childTnLst>
                                    <p:set>
                                      <p:cBhvr>
                                        <p:cTn id="18" dur="1" fill="hold">
                                          <p:stCondLst>
                                            <p:cond delay="0"/>
                                          </p:stCondLst>
                                        </p:cTn>
                                        <p:tgtEl>
                                          <p:spTgt spid="5123">
                                            <p:txEl>
                                              <p:pRg st="4" end="4"/>
                                            </p:txEl>
                                          </p:spTgt>
                                        </p:tgtEl>
                                        <p:attrNameLst>
                                          <p:attrName>style.visibility</p:attrName>
                                        </p:attrNameLst>
                                      </p:cBhvr>
                                      <p:to>
                                        <p:strVal val="visible"/>
                                      </p:to>
                                    </p:set>
                                    <p:animEffect transition="in" filter="wipe(down)">
                                      <p:cBhvr>
                                        <p:cTn id="19" dur="500"/>
                                        <p:tgtEl>
                                          <p:spTgt spid="5123">
                                            <p:txEl>
                                              <p:pRg st="4" end="4"/>
                                            </p:txEl>
                                          </p:spTgt>
                                        </p:tgtEl>
                                      </p:cBhvr>
                                    </p:animEffect>
                                  </p:childTnLst>
                                </p:cTn>
                              </p:par>
                              <p:par>
                                <p:cTn id="20" presetID="22" presetClass="entr" presetSubtype="4" fill="hold" grpId="0" nodeType="withEffect">
                                  <p:stCondLst>
                                    <p:cond delay="0"/>
                                  </p:stCondLst>
                                  <p:childTnLst>
                                    <p:set>
                                      <p:cBhvr>
                                        <p:cTn id="21" dur="1" fill="hold">
                                          <p:stCondLst>
                                            <p:cond delay="0"/>
                                          </p:stCondLst>
                                        </p:cTn>
                                        <p:tgtEl>
                                          <p:spTgt spid="5123">
                                            <p:txEl>
                                              <p:pRg st="6" end="6"/>
                                            </p:txEl>
                                          </p:spTgt>
                                        </p:tgtEl>
                                        <p:attrNameLst>
                                          <p:attrName>style.visibility</p:attrName>
                                        </p:attrNameLst>
                                      </p:cBhvr>
                                      <p:to>
                                        <p:strVal val="visible"/>
                                      </p:to>
                                    </p:set>
                                    <p:animEffect transition="in" filter="wipe(down)">
                                      <p:cBhvr>
                                        <p:cTn id="22" dur="500"/>
                                        <p:tgtEl>
                                          <p:spTgt spid="512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3" grpId="0" build="p"/>
      <p:bldP spid="5" grpId="0" animBg="1"/>
      <p:bldP spid="6"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301752" y="304800"/>
            <a:ext cx="8689848" cy="758952"/>
          </a:xfrm>
        </p:spPr>
        <p:txBody>
          <a:bodyPr>
            <a:noAutofit/>
          </a:bodyPr>
          <a:lstStyle/>
          <a:p>
            <a:r>
              <a:rPr lang="en-US" sz="2200" b="1" dirty="0" smtClean="0"/>
              <a:t>PERAN FORUM LALU LINTAS ANGKUTAN DAN JALAN (FLLAJ)</a:t>
            </a:r>
          </a:p>
        </p:txBody>
      </p:sp>
      <p:sp>
        <p:nvSpPr>
          <p:cNvPr id="4099" name="Rectangle 3"/>
          <p:cNvSpPr>
            <a:spLocks noGrp="1" noChangeArrowheads="1"/>
          </p:cNvSpPr>
          <p:nvPr>
            <p:ph sz="quarter" idx="1"/>
          </p:nvPr>
        </p:nvSpPr>
        <p:spPr>
          <a:xfrm>
            <a:off x="228600" y="1447800"/>
            <a:ext cx="8503920" cy="4572000"/>
          </a:xfrm>
        </p:spPr>
        <p:txBody>
          <a:bodyPr>
            <a:noAutofit/>
          </a:bodyPr>
          <a:lstStyle/>
          <a:p>
            <a:pPr marL="0" indent="0" algn="just">
              <a:buNone/>
            </a:pPr>
            <a:r>
              <a:rPr lang="en-US" sz="2900" b="1" dirty="0" err="1"/>
              <a:t>Peran</a:t>
            </a:r>
            <a:r>
              <a:rPr lang="en-US" sz="2900" b="1" dirty="0"/>
              <a:t> </a:t>
            </a:r>
            <a:r>
              <a:rPr lang="en-US" sz="2900" b="1" dirty="0" err="1"/>
              <a:t>utama</a:t>
            </a:r>
            <a:r>
              <a:rPr lang="en-US" sz="2900" b="1" dirty="0"/>
              <a:t> </a:t>
            </a:r>
            <a:r>
              <a:rPr lang="en-US" sz="2900" b="1" dirty="0" err="1"/>
              <a:t>dari</a:t>
            </a:r>
            <a:r>
              <a:rPr lang="en-US" sz="2900" b="1" dirty="0"/>
              <a:t> FLLAJ </a:t>
            </a:r>
            <a:r>
              <a:rPr lang="en-US" sz="2900" b="1" dirty="0" err="1"/>
              <a:t>Provinsi</a:t>
            </a:r>
            <a:r>
              <a:rPr lang="en-US" sz="2900" b="1" dirty="0"/>
              <a:t> </a:t>
            </a:r>
            <a:r>
              <a:rPr lang="en-US" sz="2900" b="1" dirty="0" err="1"/>
              <a:t>Jawa</a:t>
            </a:r>
            <a:r>
              <a:rPr lang="en-US" sz="2900" b="1" dirty="0"/>
              <a:t> </a:t>
            </a:r>
            <a:r>
              <a:rPr lang="en-US" sz="2900" b="1" dirty="0" err="1"/>
              <a:t>Timur</a:t>
            </a:r>
            <a:r>
              <a:rPr lang="en-US" sz="2900" b="1" dirty="0"/>
              <a:t> </a:t>
            </a:r>
            <a:r>
              <a:rPr lang="en-US" sz="2900" b="1" dirty="0" err="1"/>
              <a:t>adalah</a:t>
            </a:r>
            <a:r>
              <a:rPr lang="en-US" sz="2900" b="1" dirty="0"/>
              <a:t> </a:t>
            </a:r>
            <a:r>
              <a:rPr lang="en-US" sz="2900" b="1" dirty="0" err="1"/>
              <a:t>mengkoordinasikan</a:t>
            </a:r>
            <a:r>
              <a:rPr lang="en-US" sz="2900" b="1" dirty="0"/>
              <a:t> </a:t>
            </a:r>
            <a:r>
              <a:rPr lang="en-US" sz="2900" b="1" dirty="0" err="1"/>
              <a:t>berbagai</a:t>
            </a:r>
            <a:r>
              <a:rPr lang="en-US" sz="2900" b="1" dirty="0"/>
              <a:t> </a:t>
            </a:r>
            <a:r>
              <a:rPr lang="en-US" sz="2900" b="1" dirty="0" err="1"/>
              <a:t>lembaga</a:t>
            </a:r>
            <a:r>
              <a:rPr lang="en-US" sz="2900" b="1" dirty="0"/>
              <a:t> yang </a:t>
            </a:r>
            <a:r>
              <a:rPr lang="en-US" sz="2900" b="1" dirty="0" err="1"/>
              <a:t>perlu</a:t>
            </a:r>
            <a:r>
              <a:rPr lang="en-US" sz="2900" b="1" dirty="0"/>
              <a:t> </a:t>
            </a:r>
            <a:r>
              <a:rPr lang="en-US" sz="2900" b="1" dirty="0" err="1"/>
              <a:t>diintegrasikan</a:t>
            </a:r>
            <a:r>
              <a:rPr lang="en-US" sz="2900" b="1" dirty="0"/>
              <a:t> </a:t>
            </a:r>
            <a:r>
              <a:rPr lang="en-US" sz="2900" b="1" dirty="0" err="1"/>
              <a:t>untuk</a:t>
            </a:r>
            <a:r>
              <a:rPr lang="en-US" sz="2900" b="1" dirty="0"/>
              <a:t> </a:t>
            </a:r>
            <a:r>
              <a:rPr lang="en-US" sz="2900" b="1" dirty="0" err="1"/>
              <a:t>membuat</a:t>
            </a:r>
            <a:r>
              <a:rPr lang="en-US" sz="2900" b="1" dirty="0"/>
              <a:t> </a:t>
            </a:r>
            <a:r>
              <a:rPr lang="en-US" sz="2900" b="1" dirty="0" err="1"/>
              <a:t>perencanaan</a:t>
            </a:r>
            <a:r>
              <a:rPr lang="en-US" sz="2900" b="1" dirty="0"/>
              <a:t> </a:t>
            </a:r>
            <a:r>
              <a:rPr lang="en-US" sz="2900" b="1" dirty="0" err="1"/>
              <a:t>dan</a:t>
            </a:r>
            <a:r>
              <a:rPr lang="en-US" sz="2900" b="1" dirty="0"/>
              <a:t> </a:t>
            </a:r>
            <a:r>
              <a:rPr lang="en-US" sz="2900" b="1" dirty="0" err="1"/>
              <a:t>pengelolaan</a:t>
            </a:r>
            <a:r>
              <a:rPr lang="en-US" sz="2900" b="1" dirty="0"/>
              <a:t> </a:t>
            </a:r>
            <a:r>
              <a:rPr lang="en-US" sz="2900" b="1" dirty="0" err="1"/>
              <a:t>infrastruktur</a:t>
            </a:r>
            <a:r>
              <a:rPr lang="en-US" sz="2900" b="1" dirty="0"/>
              <a:t> </a:t>
            </a:r>
            <a:r>
              <a:rPr lang="en-US" sz="2900" b="1" dirty="0" err="1"/>
              <a:t>jalan</a:t>
            </a:r>
            <a:r>
              <a:rPr lang="en-US" sz="2900" b="1" dirty="0"/>
              <a:t> yang </a:t>
            </a:r>
            <a:r>
              <a:rPr lang="en-US" sz="2900" b="1" dirty="0" err="1"/>
              <a:t>lebih</a:t>
            </a:r>
            <a:r>
              <a:rPr lang="en-US" sz="2900" b="1" dirty="0"/>
              <a:t> </a:t>
            </a:r>
            <a:r>
              <a:rPr lang="en-US" sz="2900" b="1" dirty="0" err="1"/>
              <a:t>efektif</a:t>
            </a:r>
            <a:r>
              <a:rPr lang="en-US" sz="2900" b="1" dirty="0"/>
              <a:t> </a:t>
            </a:r>
            <a:r>
              <a:rPr lang="en-US" sz="2900" b="1" dirty="0" err="1"/>
              <a:t>dan</a:t>
            </a:r>
            <a:r>
              <a:rPr lang="en-US" sz="2900" b="1" dirty="0"/>
              <a:t> </a:t>
            </a:r>
            <a:r>
              <a:rPr lang="en-US" sz="2900" b="1" dirty="0" err="1"/>
              <a:t>efisien</a:t>
            </a:r>
            <a:r>
              <a:rPr lang="en-US" sz="2900" b="1" dirty="0"/>
              <a:t>, </a:t>
            </a:r>
            <a:r>
              <a:rPr lang="en-US" sz="2900" b="1" dirty="0" err="1"/>
              <a:t>dan</a:t>
            </a:r>
            <a:r>
              <a:rPr lang="en-US" sz="2900" b="1" dirty="0"/>
              <a:t> </a:t>
            </a:r>
            <a:r>
              <a:rPr lang="en-US" sz="2900" b="1" dirty="0" err="1"/>
              <a:t>untuk</a:t>
            </a:r>
            <a:r>
              <a:rPr lang="en-US" sz="2900" b="1" dirty="0"/>
              <a:t> </a:t>
            </a:r>
            <a:r>
              <a:rPr lang="en-US" sz="2900" b="1" dirty="0" err="1"/>
              <a:t>mengatasi</a:t>
            </a:r>
            <a:r>
              <a:rPr lang="en-US" sz="2900" b="1" dirty="0"/>
              <a:t> </a:t>
            </a:r>
            <a:r>
              <a:rPr lang="en-US" sz="2900" b="1" dirty="0" err="1"/>
              <a:t>masalah</a:t>
            </a:r>
            <a:r>
              <a:rPr lang="en-US" sz="2900" b="1" dirty="0"/>
              <a:t> </a:t>
            </a:r>
            <a:r>
              <a:rPr lang="en-US" sz="2900" b="1" dirty="0" err="1"/>
              <a:t>lalu</a:t>
            </a:r>
            <a:r>
              <a:rPr lang="en-US" sz="2900" b="1" dirty="0"/>
              <a:t> </a:t>
            </a:r>
            <a:r>
              <a:rPr lang="en-US" sz="2900" b="1" dirty="0" err="1"/>
              <a:t>lintas</a:t>
            </a:r>
            <a:r>
              <a:rPr lang="en-US" sz="2900" b="1" dirty="0"/>
              <a:t> </a:t>
            </a:r>
            <a:r>
              <a:rPr lang="en-US" sz="2900" b="1" dirty="0" err="1"/>
              <a:t>jalan</a:t>
            </a:r>
            <a:r>
              <a:rPr lang="en-US" sz="2900" b="1" dirty="0"/>
              <a:t> </a:t>
            </a:r>
            <a:r>
              <a:rPr lang="en-US" sz="2900" b="1" dirty="0" err="1"/>
              <a:t>dan</a:t>
            </a:r>
            <a:r>
              <a:rPr lang="en-US" sz="2900" b="1" dirty="0"/>
              <a:t> </a:t>
            </a:r>
            <a:r>
              <a:rPr lang="en-US" sz="2900" b="1" dirty="0" err="1"/>
              <a:t>transportasi</a:t>
            </a:r>
            <a:r>
              <a:rPr lang="en-US" sz="2900" b="1" dirty="0"/>
              <a:t> yang </a:t>
            </a:r>
            <a:r>
              <a:rPr lang="en-US" sz="2900" b="1" dirty="0" err="1"/>
              <a:t>terjadi</a:t>
            </a:r>
            <a:r>
              <a:rPr lang="en-US" sz="2900" b="1" dirty="0"/>
              <a:t> di </a:t>
            </a:r>
            <a:r>
              <a:rPr lang="en-US" sz="2900" b="1" dirty="0" err="1"/>
              <a:t>Provinsi</a:t>
            </a:r>
            <a:r>
              <a:rPr lang="en-US" sz="2900" b="1" dirty="0"/>
              <a:t> </a:t>
            </a:r>
            <a:r>
              <a:rPr lang="en-US" sz="2900" b="1" dirty="0" err="1"/>
              <a:t>Jawa</a:t>
            </a:r>
            <a:r>
              <a:rPr lang="en-US" sz="2900" b="1" dirty="0"/>
              <a:t> </a:t>
            </a:r>
            <a:r>
              <a:rPr lang="en-US" sz="2900" b="1" dirty="0" err="1"/>
              <a:t>Timur</a:t>
            </a:r>
            <a:endParaRPr lang="en-US" sz="2900" b="1" dirty="0" smtClean="0"/>
          </a:p>
        </p:txBody>
      </p:sp>
    </p:spTree>
    <p:extLst>
      <p:ext uri="{BB962C8B-B14F-4D97-AF65-F5344CB8AC3E}">
        <p14:creationId xmlns:p14="http://schemas.microsoft.com/office/powerpoint/2010/main" val="40839492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4098"/>
                                        </p:tgtEl>
                                        <p:attrNameLst>
                                          <p:attrName>style.visibility</p:attrName>
                                        </p:attrNameLst>
                                      </p:cBhvr>
                                      <p:to>
                                        <p:strVal val="visible"/>
                                      </p:to>
                                    </p:set>
                                    <p:animEffect transition="in" filter="wipe(down)">
                                      <p:cBhvr>
                                        <p:cTn id="7" dur="500"/>
                                        <p:tgtEl>
                                          <p:spTgt spid="4098"/>
                                        </p:tgtEl>
                                      </p:cBhvr>
                                    </p:animEffect>
                                  </p:childTnLst>
                                </p:cTn>
                              </p:par>
                              <p:par>
                                <p:cTn id="8" presetID="22" presetClass="entr" presetSubtype="1" fill="hold" grpId="0" nodeType="withEffect">
                                  <p:stCondLst>
                                    <p:cond delay="0"/>
                                  </p:stCondLst>
                                  <p:childTnLst>
                                    <p:set>
                                      <p:cBhvr>
                                        <p:cTn id="9" dur="1" fill="hold">
                                          <p:stCondLst>
                                            <p:cond delay="0"/>
                                          </p:stCondLst>
                                        </p:cTn>
                                        <p:tgtEl>
                                          <p:spTgt spid="4099">
                                            <p:txEl>
                                              <p:pRg st="0" end="0"/>
                                            </p:txEl>
                                          </p:spTgt>
                                        </p:tgtEl>
                                        <p:attrNameLst>
                                          <p:attrName>style.visibility</p:attrName>
                                        </p:attrNameLst>
                                      </p:cBhvr>
                                      <p:to>
                                        <p:strVal val="visible"/>
                                      </p:to>
                                    </p:set>
                                    <p:animEffect transition="in" filter="wipe(up)">
                                      <p:cBhvr>
                                        <p:cTn id="10" dur="500"/>
                                        <p:tgtEl>
                                          <p:spTgt spid="409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8" grpId="0"/>
      <p:bldP spid="4099" grpId="0" build="p"/>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1186</TotalTime>
  <Words>2017</Words>
  <Application>Microsoft Office PowerPoint</Application>
  <PresentationFormat>On-screen Show (4:3)</PresentationFormat>
  <Paragraphs>159</Paragraphs>
  <Slides>29</Slides>
  <Notes>4</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Civic</vt:lpstr>
      <vt:lpstr>Standard OPERASIONAL Procedures </vt:lpstr>
      <vt:lpstr>DASAR</vt:lpstr>
      <vt:lpstr>PENDAHULUAN</vt:lpstr>
      <vt:lpstr>PENDAHULUAN</vt:lpstr>
      <vt:lpstr>PENGERTIAN </vt:lpstr>
      <vt:lpstr>MAKSUD DIBUATNYA SOP (STANDAR OPERASIONAL PROSEDUR)</vt:lpstr>
      <vt:lpstr>TUJUAN SOP (STANDAR OPERASIONAL PROSEDUR)</vt:lpstr>
      <vt:lpstr>TUJUAN  SOP (STANDAR OPERASIONAL PROSEDUR)</vt:lpstr>
      <vt:lpstr>PERAN FORUM LALU LINTAS ANGKUTAN DAN JALAN (FLLAJ)</vt:lpstr>
      <vt:lpstr>TUGAS FORUM LALU LINTAS ANGKUTAN JALAN (FLLAJ)</vt:lpstr>
      <vt:lpstr>TUGAS FORUM LALU LINTAS ANGKUTAN JALAN (FLLAJ)</vt:lpstr>
      <vt:lpstr>TUGAS FORUM LALU LINTAS ANGKUTAN JALAN (FLLAJ)</vt:lpstr>
      <vt:lpstr>TUGAS FORUM LALU LINTAS ANGKUTAN JALAN (FLLAJ)</vt:lpstr>
      <vt:lpstr>PowerPoint Presentation</vt:lpstr>
      <vt:lpstr>LAYANAN  YANG DAPAT DIBERIKAN OLEH FORUM LLAJ  PROVINSI JAWA TIMUR</vt:lpstr>
      <vt:lpstr>PROSEDUR SINERGITAS DAN PELAYANAN KELUHAN / MASUKAN MASYARAKAT</vt:lpstr>
      <vt:lpstr>PROSEDUR SINERGITAS DAN PELAYANAN KELUHAN / MASUKAN MASYARAKAT</vt:lpstr>
      <vt:lpstr>PROSEDUR SINERGITAS DAN PELAYANAN KELUHAN / MASUKAN MASYARAKAT</vt:lpstr>
      <vt:lpstr>PROSEDUR SINERGITAS DAN PELAYANAN KELUHAN / MASUKAN MASYARAKAT</vt:lpstr>
      <vt:lpstr>MEKANISME SINERGITAS  DAN PELAYANAN KELUHAN/MASUKAN MASYARAKAT</vt:lpstr>
      <vt:lpstr>MEKANISME SINERGITAS  DAN PELAYANAN KELUHAN/MASUKAN MASYARAKAT</vt:lpstr>
      <vt:lpstr>MEKANISME SINERGITAS  DAN PELAYANAN KELUHAN/MASUKAN MASYARAKAT</vt:lpstr>
      <vt:lpstr>MEKANISME SINERGITAS  DAN PELAYANAN KELUHAN/MASUKAN MASYARAKAT</vt:lpstr>
      <vt:lpstr>MEKANISME SINERGITAS  DAN PELAYANAN KELUHAN/MASUKAN MASYARAKAT</vt:lpstr>
      <vt:lpstr>PERAN FORUM LALU LINTAS DAN ANGKUTAN JALAN  DI DALAM MUSRENBANG</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Menyusun SOP yang Efektif</dc:title>
  <dc:creator>Pos</dc:creator>
  <cp:lastModifiedBy>HP</cp:lastModifiedBy>
  <cp:revision>83</cp:revision>
  <dcterms:created xsi:type="dcterms:W3CDTF">2011-02-23T12:01:05Z</dcterms:created>
  <dcterms:modified xsi:type="dcterms:W3CDTF">2019-09-18T02:20:26Z</dcterms:modified>
</cp:coreProperties>
</file>